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8.xml"/>
  <Override ContentType="application/vnd.ms-office.chartcolorstyle+xml" PartName="/ppt/charts/colors11.xml"/>
  <Override ContentType="application/vnd.ms-office.chartcolorstyle+xml" PartName="/ppt/charts/colors13.xml"/>
  <Override ContentType="application/vnd.ms-office.chartcolorstyle+xml" PartName="/ppt/charts/colors14.xml"/>
  <Override ContentType="application/vnd.ms-office.chartcolorstyle+xml" PartName="/ppt/charts/colors5.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5.xml"/>
  <Override ContentType="application/vnd.ms-office.chartstyle+xml" PartName="/ppt/charts/style8.xml"/>
  <Override ContentType="application/vnd.ms-office.chartstyle+xml" PartName="/ppt/charts/style1.xml"/>
  <Override ContentType="application/vnd.ms-office.chartstyle+xml" PartName="/ppt/charts/style12.xml"/>
  <Override ContentType="application/vnd.ms-office.chartstyle+xml" PartName="/ppt/charts/style14.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7.xml"/>
  <Override ContentType="application/vnd.ms-office.chartstyle+xml" PartName="/ppt/charts/style6.xml"/>
  <Override ContentType="application/vnd.ms-office.chartstyle+xml" PartName="/ppt/charts/style11.xml"/>
  <Override ContentType="application/vnd.ms-office.chartstyle+xml" PartName="/ppt/charts/style2.xml"/>
  <Override ContentType="application/vnd.ms-office.chartstyle+xml" PartName="/ppt/charts/style13.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71" r:id="rId6"/>
    <p:sldMasterId id="214748369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Lst>
  <p:sldSz cy="9906000" cx="6858000"/>
  <p:notesSz cx="6958000" cy="9947275"/>
  <p:embeddedFontLst>
    <p:embeddedFont>
      <p:font typeface="Poppins"/>
      <p:regular r:id="rId55"/>
      <p:bold r:id="rId56"/>
      <p:italic r:id="rId57"/>
      <p:boldItalic r:id="rId58"/>
    </p:embeddedFont>
    <p:embeddedFont>
      <p:font typeface="Poppins Light"/>
      <p:regular r:id="rId59"/>
      <p:bold r:id="rId60"/>
      <p:italic r:id="rId61"/>
      <p:boldItalic r:id="rId62"/>
    </p:embeddedFont>
    <p:embeddedFont>
      <p:font typeface="Poppins Medium"/>
      <p:regular r:id="rId63"/>
      <p:bold r:id="rId64"/>
      <p:italic r:id="rId65"/>
      <p:boldItalic r:id="rId66"/>
    </p:embeddedFont>
    <p:embeddedFont>
      <p:font typeface="Poppins SemiBold"/>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2160">
          <p15:clr>
            <a:srgbClr val="A4A3A4"/>
          </p15:clr>
        </p15:guide>
      </p15:sldGuideLst>
    </p:ext>
    <p:ext uri="{2D200454-40CA-4A62-9FC3-DE9A4176ACB9}">
      <p15:notesGuideLst>
        <p15:guide id="1" orient="horz" pos="3133">
          <p15:clr>
            <a:srgbClr val="A4A3A4"/>
          </p15:clr>
        </p15:guide>
        <p15:guide id="2" pos="2192">
          <p15:clr>
            <a:srgbClr val="A4A3A4"/>
          </p15:clr>
        </p15:guide>
      </p15:notesGuideLst>
    </p:ext>
    <p:ext uri="GoogleSlidesCustomDataVersion2">
      <go:slidesCustomData xmlns:go="http://customooxmlschemas.google.com/" r:id="rId71" roundtripDataSignature="AMtx7mikMxPviS1clFD9NhFcZejoxJ1B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A70CA8-1910-4BF0-8736-62B6D0E23D68}">
  <a:tblStyle styleId="{10A70CA8-1910-4BF0-8736-62B6D0E23D68}" styleName="Table_0">
    <a:wholeTbl>
      <a:tcTxStyle b="off" i="off">
        <a:font>
          <a:latin typeface="Poppins Light"/>
          <a:ea typeface="Poppins Light"/>
          <a:cs typeface="Poppins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8EF"/>
          </a:solidFill>
        </a:fill>
      </a:tcStyle>
    </a:wholeTbl>
    <a:band1H>
      <a:tcTxStyle/>
      <a:tcStyle>
        <a:fill>
          <a:solidFill>
            <a:srgbClr val="F6CDDD"/>
          </a:solidFill>
        </a:fill>
      </a:tcStyle>
    </a:band1H>
    <a:band2H>
      <a:tcTxStyle/>
    </a:band2H>
    <a:band1V>
      <a:tcTxStyle/>
      <a:tcStyle>
        <a:fill>
          <a:solidFill>
            <a:srgbClr val="F6CDDD"/>
          </a:solidFill>
        </a:fill>
      </a:tcStyle>
    </a:band1V>
    <a:band2V>
      <a:tcTxStyle/>
    </a:band2V>
    <a:lastCol>
      <a:tcTxStyle b="on" i="off">
        <a:font>
          <a:latin typeface="Poppins Light"/>
          <a:ea typeface="Poppins Light"/>
          <a:cs typeface="Poppins Light"/>
        </a:font>
        <a:schemeClr val="lt1"/>
      </a:tcTxStyle>
      <a:tcStyle>
        <a:fill>
          <a:solidFill>
            <a:schemeClr val="accent1"/>
          </a:solidFill>
        </a:fill>
      </a:tcStyle>
    </a:lastCol>
    <a:firstCol>
      <a:tcTxStyle b="on" i="off">
        <a:font>
          <a:latin typeface="Poppins Light"/>
          <a:ea typeface="Poppins Light"/>
          <a:cs typeface="Poppins Light"/>
        </a:font>
        <a:schemeClr val="lt1"/>
      </a:tcTxStyle>
      <a:tcStyle>
        <a:fill>
          <a:solidFill>
            <a:schemeClr val="accent1"/>
          </a:solidFill>
        </a:fill>
      </a:tcStyle>
    </a:firstCol>
    <a:lastRow>
      <a:tcTxStyle b="on" i="off">
        <a:font>
          <a:latin typeface="Poppins Light"/>
          <a:ea typeface="Poppins Light"/>
          <a:cs typeface="Poppins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Poppins Light"/>
          <a:ea typeface="Poppins Light"/>
          <a:cs typeface="Poppins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02776B4-F47E-450D-8D8E-C1A43F451FE6}" styleName="Table_1">
    <a:wholeTbl>
      <a:tcTxStyle b="off" i="off">
        <a:font>
          <a:latin typeface="Poppins Light"/>
          <a:ea typeface="Poppins Light"/>
          <a:cs typeface="Poppins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8EA"/>
          </a:solidFill>
        </a:fill>
      </a:tcStyle>
    </a:wholeTbl>
    <a:band1H>
      <a:tcTxStyle/>
      <a:tcStyle>
        <a:fill>
          <a:solidFill>
            <a:srgbClr val="CACED3"/>
          </a:solidFill>
        </a:fill>
      </a:tcStyle>
    </a:band1H>
    <a:band2H>
      <a:tcTxStyle/>
    </a:band2H>
    <a:band1V>
      <a:tcTxStyle/>
      <a:tcStyle>
        <a:fill>
          <a:solidFill>
            <a:srgbClr val="CACED3"/>
          </a:solidFill>
        </a:fill>
      </a:tcStyle>
    </a:band1V>
    <a:band2V>
      <a:tcTxStyle/>
    </a:band2V>
    <a:lastCol>
      <a:tcTxStyle b="on" i="off">
        <a:font>
          <a:latin typeface="Poppins Light"/>
          <a:ea typeface="Poppins Light"/>
          <a:cs typeface="Poppins Light"/>
        </a:font>
        <a:schemeClr val="lt1"/>
      </a:tcTxStyle>
      <a:tcStyle>
        <a:fill>
          <a:solidFill>
            <a:schemeClr val="dk1"/>
          </a:solidFill>
        </a:fill>
      </a:tcStyle>
    </a:lastCol>
    <a:firstCol>
      <a:tcTxStyle b="on" i="off">
        <a:font>
          <a:latin typeface="Poppins Light"/>
          <a:ea typeface="Poppins Light"/>
          <a:cs typeface="Poppins Light"/>
        </a:font>
        <a:schemeClr val="lt1"/>
      </a:tcTxStyle>
      <a:tcStyle>
        <a:fill>
          <a:solidFill>
            <a:schemeClr val="dk1"/>
          </a:solidFill>
        </a:fill>
      </a:tcStyle>
    </a:firstCol>
    <a:lastRow>
      <a:tcTxStyle b="on" i="off">
        <a:font>
          <a:latin typeface="Poppins Light"/>
          <a:ea typeface="Poppins Light"/>
          <a:cs typeface="Poppins Light"/>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Poppins Light"/>
          <a:ea typeface="Poppins Light"/>
          <a:cs typeface="Poppins Light"/>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 styleId="{F5B70E6A-B2EB-4C0E-80CD-60F9B9E0F490}" styleName="Table_2">
    <a:wholeTbl>
      <a:tcTxStyle b="off" i="off">
        <a:font>
          <a:latin typeface="Poppins Light"/>
          <a:ea typeface="Poppins Light"/>
          <a:cs typeface="Poppins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F4E6"/>
          </a:solidFill>
        </a:fill>
      </a:tcStyle>
    </a:wholeTbl>
    <a:band1H>
      <a:tcTxStyle/>
      <a:tcStyle>
        <a:fill>
          <a:solidFill>
            <a:srgbClr val="D8E7CA"/>
          </a:solidFill>
        </a:fill>
      </a:tcStyle>
    </a:band1H>
    <a:band2H>
      <a:tcTxStyle/>
    </a:band2H>
    <a:band1V>
      <a:tcTxStyle/>
      <a:tcStyle>
        <a:fill>
          <a:solidFill>
            <a:srgbClr val="D8E7CA"/>
          </a:solidFill>
        </a:fill>
      </a:tcStyle>
    </a:band1V>
    <a:band2V>
      <a:tcTxStyle/>
    </a:band2V>
    <a:lastCol>
      <a:tcTxStyle b="on" i="off">
        <a:font>
          <a:latin typeface="Poppins Light"/>
          <a:ea typeface="Poppins Light"/>
          <a:cs typeface="Poppins Light"/>
        </a:font>
        <a:schemeClr val="lt1"/>
      </a:tcTxStyle>
      <a:tcStyle>
        <a:fill>
          <a:solidFill>
            <a:schemeClr val="accent2"/>
          </a:solidFill>
        </a:fill>
      </a:tcStyle>
    </a:lastCol>
    <a:firstCol>
      <a:tcTxStyle b="on" i="off">
        <a:font>
          <a:latin typeface="Poppins Light"/>
          <a:ea typeface="Poppins Light"/>
          <a:cs typeface="Poppins Light"/>
        </a:font>
        <a:schemeClr val="lt1"/>
      </a:tcTxStyle>
      <a:tcStyle>
        <a:fill>
          <a:solidFill>
            <a:schemeClr val="accent2"/>
          </a:solidFill>
        </a:fill>
      </a:tcStyle>
    </a:firstCol>
    <a:lastRow>
      <a:tcTxStyle b="on" i="off">
        <a:font>
          <a:latin typeface="Poppins Light"/>
          <a:ea typeface="Poppins Light"/>
          <a:cs typeface="Poppins Ligh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Poppins Light"/>
          <a:ea typeface="Poppins Light"/>
          <a:cs typeface="Poppins Ligh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BE55D0DF-D03A-466D-BB79-E16C8A3CC7BB}"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B00729D-CCD6-40F6-8628-9F8D9F2CEB29}" styleName="Table_4">
    <a:wholeTbl>
      <a:tcTxStyle b="off" i="off">
        <a:font>
          <a:latin typeface="Poppins Light"/>
          <a:ea typeface="Poppins Light"/>
          <a:cs typeface="Poppins Ligh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orient="horz"/>
        <p:guide pos="2160"/>
      </p:guideLst>
    </p:cSldViewPr>
  </p:slideViewPr>
  <p:notesViewPr>
    <p:cSldViewPr snapToGrid="0">
      <p:cViewPr varScale="1">
        <p:scale>
          <a:sx n="100" d="100"/>
          <a:sy n="100" d="100"/>
        </p:scale>
        <p:origin x="0" y="0"/>
      </p:cViewPr>
      <p:guideLst>
        <p:guide pos="3133" orient="horz"/>
        <p:guide pos="2192"/>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1" Type="http://customschemas.google.com/relationships/presentationmetadata" Target="metadata"/><Relationship Id="rId70" Type="http://schemas.openxmlformats.org/officeDocument/2006/relationships/font" Target="fonts/PoppinsSemiBold-bold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PoppinsLight-boldItalic.fntdata"/><Relationship Id="rId61" Type="http://schemas.openxmlformats.org/officeDocument/2006/relationships/font" Target="fonts/PoppinsLight-italic.fntdata"/><Relationship Id="rId20" Type="http://schemas.openxmlformats.org/officeDocument/2006/relationships/slide" Target="slides/slide12.xml"/><Relationship Id="rId64" Type="http://schemas.openxmlformats.org/officeDocument/2006/relationships/font" Target="fonts/PoppinsMedium-bold.fntdata"/><Relationship Id="rId63" Type="http://schemas.openxmlformats.org/officeDocument/2006/relationships/font" Target="fonts/PoppinsMedium-regular.fntdata"/><Relationship Id="rId22" Type="http://schemas.openxmlformats.org/officeDocument/2006/relationships/slide" Target="slides/slide14.xml"/><Relationship Id="rId66" Type="http://schemas.openxmlformats.org/officeDocument/2006/relationships/font" Target="fonts/PoppinsMedium-boldItalic.fntdata"/><Relationship Id="rId21" Type="http://schemas.openxmlformats.org/officeDocument/2006/relationships/slide" Target="slides/slide13.xml"/><Relationship Id="rId65" Type="http://schemas.openxmlformats.org/officeDocument/2006/relationships/font" Target="fonts/PoppinsMedium-italic.fntdata"/><Relationship Id="rId24" Type="http://schemas.openxmlformats.org/officeDocument/2006/relationships/slide" Target="slides/slide16.xml"/><Relationship Id="rId68" Type="http://schemas.openxmlformats.org/officeDocument/2006/relationships/font" Target="fonts/PoppinsSemiBold-bold.fntdata"/><Relationship Id="rId23" Type="http://schemas.openxmlformats.org/officeDocument/2006/relationships/slide" Target="slides/slide15.xml"/><Relationship Id="rId67" Type="http://schemas.openxmlformats.org/officeDocument/2006/relationships/font" Target="fonts/PoppinsSemiBold-regular.fntdata"/><Relationship Id="rId60" Type="http://schemas.openxmlformats.org/officeDocument/2006/relationships/font" Target="fonts/PoppinsLight-bold.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PoppinsSemiBold-italic.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font" Target="fonts/Poppins-regular.fntdata"/><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font" Target="fonts/Poppins-italic.fntdata"/><Relationship Id="rId12" Type="http://schemas.openxmlformats.org/officeDocument/2006/relationships/slide" Target="slides/slide4.xml"/><Relationship Id="rId56" Type="http://schemas.openxmlformats.org/officeDocument/2006/relationships/font" Target="fonts/Poppins-bold.fntdata"/><Relationship Id="rId15" Type="http://schemas.openxmlformats.org/officeDocument/2006/relationships/slide" Target="slides/slide7.xml"/><Relationship Id="rId59" Type="http://schemas.openxmlformats.org/officeDocument/2006/relationships/font" Target="fonts/PoppinsLight-regular.fntdata"/><Relationship Id="rId14" Type="http://schemas.openxmlformats.org/officeDocument/2006/relationships/slide" Target="slides/slide6.xml"/><Relationship Id="rId58" Type="http://schemas.openxmlformats.org/officeDocument/2006/relationships/font" Target="fonts/Poppins-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Sheet14.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1">
                <a:solidFill>
                  <a:srgbClr val="004C6B"/>
                </a:solidFill>
              </a:rPr>
              <a:t>Sentiment</a:t>
            </a:r>
            <a:r>
              <a:rPr lang="en-GB" b="1" baseline="0">
                <a:solidFill>
                  <a:srgbClr val="004C6B"/>
                </a:solidFill>
              </a:rPr>
              <a:t> of Reviews</a:t>
            </a:r>
            <a:endParaRPr lang="en-GB" b="1">
              <a:solidFill>
                <a:srgbClr val="004C6B"/>
              </a:solidFill>
            </a:endParaRPr>
          </a:p>
        </c:rich>
      </c:tx>
      <c:layout>
        <c:manualLayout>
          <c:xMode val="edge"/>
          <c:yMode val="edge"/>
          <c:x val="0.20677365231104414"/>
          <c:y val="1.660141426545576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17298323460931472"/>
          <c:y val="0.11432509287430601"/>
          <c:w val="0.79488872366591645"/>
          <c:h val="0.77666324602451531"/>
        </c:manualLayout>
      </c:layout>
      <c:barChart>
        <c:barDir val="bar"/>
        <c:grouping val="clustered"/>
        <c:varyColors val="0"/>
        <c:ser>
          <c:idx val="0"/>
          <c:order val="0"/>
          <c:tx>
            <c:strRef>
              <c:f>Sheet1!$B$1</c:f>
              <c:strCache>
                <c:ptCount val="1"/>
                <c:pt idx="0">
                  <c:v>Positive</c:v>
                </c:pt>
              </c:strCache>
            </c:strRef>
          </c:tx>
          <c:spPr>
            <a:solidFill>
              <a:schemeClr val="accent2"/>
            </a:solidFill>
            <a:ln>
              <a:solidFill>
                <a:srgbClr val="004C6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4C6B"/>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GP</c:v>
                </c:pt>
                <c:pt idx="1">
                  <c:v>Hospital</c:v>
                </c:pt>
                <c:pt idx="2">
                  <c:v>Pharmacy</c:v>
                </c:pt>
                <c:pt idx="3">
                  <c:v>Dentist</c:v>
                </c:pt>
                <c:pt idx="4">
                  <c:v>Emergency</c:v>
                </c:pt>
              </c:strCache>
            </c:strRef>
          </c:cat>
          <c:val>
            <c:numRef>
              <c:f>Sheet1!$B$2:$B$7</c:f>
              <c:numCache>
                <c:formatCode>General</c:formatCode>
                <c:ptCount val="6"/>
                <c:pt idx="0">
                  <c:v>220</c:v>
                </c:pt>
                <c:pt idx="1">
                  <c:v>151</c:v>
                </c:pt>
                <c:pt idx="2">
                  <c:v>139</c:v>
                </c:pt>
                <c:pt idx="3">
                  <c:v>53</c:v>
                </c:pt>
                <c:pt idx="4">
                  <c:v>11</c:v>
                </c:pt>
              </c:numCache>
            </c:numRef>
          </c:val>
          <c:extLst>
            <c:ext xmlns:c16="http://schemas.microsoft.com/office/drawing/2014/chart" uri="{C3380CC4-5D6E-409C-BE32-E72D297353CC}">
              <c16:uniqueId val="{00000000-32E4-4F91-B7E1-DAD4C44F5E5C}"/>
            </c:ext>
          </c:extLst>
        </c:ser>
        <c:ser>
          <c:idx val="2"/>
          <c:order val="1"/>
          <c:tx>
            <c:strRef>
              <c:f>Sheet1!$D$1</c:f>
              <c:strCache>
                <c:ptCount val="1"/>
                <c:pt idx="0">
                  <c:v>Neutral</c:v>
                </c:pt>
              </c:strCache>
            </c:strRef>
          </c:tx>
          <c:spPr>
            <a:solidFill>
              <a:schemeClr val="tx1"/>
            </a:solidFill>
            <a:ln>
              <a:solidFill>
                <a:srgbClr val="004C6B"/>
              </a:solidFill>
            </a:ln>
            <a:effectLst/>
          </c:spPr>
          <c:invertIfNegative val="0"/>
          <c:dLbls>
            <c:dLbl>
              <c:idx val="1"/>
              <c:layout>
                <c:manualLayout>
                  <c:x val="-4.03162316323058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E4-4F91-B7E1-DAD4C44F5E5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4C6B"/>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GP</c:v>
                </c:pt>
                <c:pt idx="1">
                  <c:v>Hospital</c:v>
                </c:pt>
                <c:pt idx="2">
                  <c:v>Pharmacy</c:v>
                </c:pt>
                <c:pt idx="3">
                  <c:v>Dentist</c:v>
                </c:pt>
                <c:pt idx="4">
                  <c:v>Emergency</c:v>
                </c:pt>
              </c:strCache>
            </c:strRef>
          </c:cat>
          <c:val>
            <c:numRef>
              <c:f>Sheet1!$D$2:$D$7</c:f>
              <c:numCache>
                <c:formatCode>General</c:formatCode>
                <c:ptCount val="6"/>
                <c:pt idx="0">
                  <c:v>59</c:v>
                </c:pt>
                <c:pt idx="1">
                  <c:v>34</c:v>
                </c:pt>
                <c:pt idx="2">
                  <c:v>12</c:v>
                </c:pt>
                <c:pt idx="3">
                  <c:v>3</c:v>
                </c:pt>
                <c:pt idx="4">
                  <c:v>2</c:v>
                </c:pt>
              </c:numCache>
            </c:numRef>
          </c:val>
          <c:extLst>
            <c:ext xmlns:c16="http://schemas.microsoft.com/office/drawing/2014/chart" uri="{C3380CC4-5D6E-409C-BE32-E72D297353CC}">
              <c16:uniqueId val="{00000002-32E4-4F91-B7E1-DAD4C44F5E5C}"/>
            </c:ext>
          </c:extLst>
        </c:ser>
        <c:ser>
          <c:idx val="1"/>
          <c:order val="2"/>
          <c:tx>
            <c:strRef>
              <c:f>Sheet1!$C$1</c:f>
              <c:strCache>
                <c:ptCount val="1"/>
                <c:pt idx="0">
                  <c:v>Negative</c:v>
                </c:pt>
              </c:strCache>
            </c:strRef>
          </c:tx>
          <c:spPr>
            <a:solidFill>
              <a:schemeClr val="accent1"/>
            </a:solidFill>
            <a:ln>
              <a:solidFill>
                <a:srgbClr val="004C6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4C6B"/>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GP</c:v>
                </c:pt>
                <c:pt idx="1">
                  <c:v>Hospital</c:v>
                </c:pt>
                <c:pt idx="2">
                  <c:v>Pharmacy</c:v>
                </c:pt>
                <c:pt idx="3">
                  <c:v>Dentist</c:v>
                </c:pt>
                <c:pt idx="4">
                  <c:v>Emergency</c:v>
                </c:pt>
              </c:strCache>
            </c:strRef>
          </c:cat>
          <c:val>
            <c:numRef>
              <c:f>Sheet1!$C$2:$C$7</c:f>
              <c:numCache>
                <c:formatCode>General</c:formatCode>
                <c:ptCount val="6"/>
                <c:pt idx="0">
                  <c:v>22</c:v>
                </c:pt>
                <c:pt idx="1">
                  <c:v>14</c:v>
                </c:pt>
                <c:pt idx="2">
                  <c:v>5</c:v>
                </c:pt>
                <c:pt idx="3">
                  <c:v>5</c:v>
                </c:pt>
                <c:pt idx="4">
                  <c:v>4</c:v>
                </c:pt>
              </c:numCache>
            </c:numRef>
          </c:val>
          <c:extLst>
            <c:ext xmlns:c16="http://schemas.microsoft.com/office/drawing/2014/chart" uri="{C3380CC4-5D6E-409C-BE32-E72D297353CC}">
              <c16:uniqueId val="{00000001-32E4-4F91-B7E1-DAD4C44F5E5C}"/>
            </c:ext>
          </c:extLst>
        </c:ser>
        <c:dLbls>
          <c:showLegendKey val="0"/>
          <c:showVal val="0"/>
          <c:showCatName val="0"/>
          <c:showSerName val="0"/>
          <c:showPercent val="0"/>
          <c:showBubbleSize val="0"/>
        </c:dLbls>
        <c:gapWidth val="182"/>
        <c:axId val="891408256"/>
        <c:axId val="891409920"/>
      </c:barChart>
      <c:catAx>
        <c:axId val="8914082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4C6B"/>
                </a:solidFill>
                <a:latin typeface="+mn-lt"/>
                <a:ea typeface="+mn-ea"/>
                <a:cs typeface="+mn-cs"/>
              </a:defRPr>
            </a:pPr>
            <a:endParaRPr lang="en-US"/>
          </a:p>
        </c:txPr>
        <c:crossAx val="891409920"/>
        <c:crosses val="autoZero"/>
        <c:auto val="1"/>
        <c:lblAlgn val="ctr"/>
        <c:lblOffset val="100"/>
        <c:noMultiLvlLbl val="0"/>
      </c:catAx>
      <c:valAx>
        <c:axId val="891409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0" spcFirstLastPara="1" vertOverflow="ellipsis" wrap="square" anchor="ctr" anchorCtr="1"/>
          <a:lstStyle/>
          <a:p>
            <a:pPr>
              <a:defRPr sz="1197" b="0" i="0" u="none" strike="noStrike" kern="1200" baseline="0">
                <a:solidFill>
                  <a:srgbClr val="004C6B"/>
                </a:solidFill>
                <a:latin typeface="+mn-lt"/>
                <a:ea typeface="+mn-ea"/>
                <a:cs typeface="+mn-cs"/>
              </a:defRPr>
            </a:pPr>
            <a:endParaRPr lang="en-US"/>
          </a:p>
        </c:txPr>
        <c:crossAx val="891408256"/>
        <c:crosses val="max"/>
        <c:crossBetween val="between"/>
      </c:valAx>
      <c:spPr>
        <a:noFill/>
        <a:ln>
          <a:noFill/>
        </a:ln>
        <a:effectLst/>
      </c:spPr>
    </c:plotArea>
    <c:legend>
      <c:legendPos val="b"/>
      <c:layout>
        <c:manualLayout>
          <c:xMode val="edge"/>
          <c:yMode val="edge"/>
          <c:x val="0.27443803285662827"/>
          <c:y val="0.78678067208273339"/>
          <c:w val="0.40876088838064412"/>
          <c:h val="7.386505648217163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4C6B"/>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Q2) How do you find getting through to someone on the phone?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469-408A-8BF3-E75DA935325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469-408A-8BF3-E75DA935325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469-408A-8BF3-E75DA9353250}"/>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469-408A-8BF3-E75DA9353250}"/>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9469-408A-8BF3-E75DA93532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0.13</c:v>
                </c:pt>
                <c:pt idx="1">
                  <c:v>0.44</c:v>
                </c:pt>
                <c:pt idx="2">
                  <c:v>0.13</c:v>
                </c:pt>
                <c:pt idx="3">
                  <c:v>0.18</c:v>
                </c:pt>
                <c:pt idx="4">
                  <c:v>0.12</c:v>
                </c:pt>
              </c:numCache>
            </c:numRef>
          </c:val>
          <c:extLst>
            <c:ext xmlns:c16="http://schemas.microsoft.com/office/drawing/2014/chart" uri="{C3380CC4-5D6E-409C-BE32-E72D297353CC}">
              <c16:uniqueId val="{0000000A-9469-408A-8BF3-E75DA935325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Q3) How do you find the waiting times at the hospital?</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D5F-4314-AA15-823EED7C9F6A}"/>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D5F-4314-AA15-823EED7C9F6A}"/>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D5F-4314-AA15-823EED7C9F6A}"/>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D5F-4314-AA15-823EED7C9F6A}"/>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D5F-4314-AA15-823EED7C9F6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0.19</c:v>
                </c:pt>
                <c:pt idx="1">
                  <c:v>0.32</c:v>
                </c:pt>
                <c:pt idx="2">
                  <c:v>0.25</c:v>
                </c:pt>
                <c:pt idx="3">
                  <c:v>0.13</c:v>
                </c:pt>
                <c:pt idx="4">
                  <c:v>0.1</c:v>
                </c:pt>
              </c:numCache>
            </c:numRef>
          </c:val>
          <c:extLst>
            <c:ext xmlns:c16="http://schemas.microsoft.com/office/drawing/2014/chart" uri="{C3380CC4-5D6E-409C-BE32-E72D297353CC}">
              <c16:uniqueId val="{0000000A-4D5F-4314-AA15-823EED7C9F6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Q4) How do you think the communication is between your hospital and GP practice?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EB-4234-BF64-F30AF4C3FA58}"/>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EB-4234-BF64-F30AF4C3FA58}"/>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1EB-4234-BF64-F30AF4C3FA58}"/>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1EB-4234-BF64-F30AF4C3FA58}"/>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1EB-4234-BF64-F30AF4C3FA5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0.16</c:v>
                </c:pt>
                <c:pt idx="1">
                  <c:v>0.51</c:v>
                </c:pt>
                <c:pt idx="2">
                  <c:v>0.18</c:v>
                </c:pt>
                <c:pt idx="3">
                  <c:v>0.08</c:v>
                </c:pt>
                <c:pt idx="4">
                  <c:v>0.06</c:v>
                </c:pt>
              </c:numCache>
            </c:numRef>
          </c:val>
          <c:extLst>
            <c:ext xmlns:c16="http://schemas.microsoft.com/office/drawing/2014/chart" uri="{C3380CC4-5D6E-409C-BE32-E72D297353CC}">
              <c16:uniqueId val="{0000000A-C1EB-4234-BF64-F30AF4C3FA5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Q5) How do you find the attitudes of staff at the service?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99-4143-8F58-A660218D1DBD}"/>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99-4143-8F58-A660218D1DBD}"/>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199-4143-8F58-A660218D1DBD}"/>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199-4143-8F58-A660218D1DBD}"/>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199-4143-8F58-A660218D1DBD}"/>
              </c:ext>
            </c:extLst>
          </c:dPt>
          <c:dLbls>
            <c:dLbl>
              <c:idx val="3"/>
              <c:layout>
                <c:manualLayout>
                  <c:x val="-0.19487960180469716"/>
                  <c:y val="-3.833204302243632E-2"/>
                </c:manualLayout>
              </c:layout>
              <c:spPr>
                <a:solidFill>
                  <a:srgbClr val="004C6B"/>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199-4143-8F58-A660218D1D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0.46</c:v>
                </c:pt>
                <c:pt idx="1">
                  <c:v>0.39</c:v>
                </c:pt>
                <c:pt idx="2">
                  <c:v>0.1</c:v>
                </c:pt>
                <c:pt idx="3">
                  <c:v>0.03</c:v>
                </c:pt>
                <c:pt idx="4">
                  <c:v>0.02</c:v>
                </c:pt>
              </c:numCache>
            </c:numRef>
          </c:val>
          <c:extLst>
            <c:ext xmlns:c16="http://schemas.microsoft.com/office/drawing/2014/chart" uri="{C3380CC4-5D6E-409C-BE32-E72D297353CC}">
              <c16:uniqueId val="{0000000A-C199-4143-8F58-A660218D1DB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Q6) How would you rate the quality of treatment and care received?</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876-4727-9536-622EF484A339}"/>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876-4727-9536-622EF484A339}"/>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876-4727-9536-622EF484A339}"/>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876-4727-9536-622EF484A339}"/>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876-4727-9536-622EF484A339}"/>
              </c:ext>
            </c:extLst>
          </c:dPt>
          <c:dLbls>
            <c:dLbl>
              <c:idx val="4"/>
              <c:layout>
                <c:manualLayout>
                  <c:x val="-0.20394376933049704"/>
                  <c:y val="-4.2165247324680022E-2"/>
                </c:manualLayout>
              </c:layout>
              <c:spPr>
                <a:solidFill>
                  <a:srgbClr val="D83C8E"/>
                </a:solidFill>
                <a:ln>
                  <a:solidFill>
                    <a:srgbClr val="D83C8E"/>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876-4727-9536-622EF484A3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0.44</c:v>
                </c:pt>
                <c:pt idx="1">
                  <c:v>0.39</c:v>
                </c:pt>
                <c:pt idx="2">
                  <c:v>0.11</c:v>
                </c:pt>
                <c:pt idx="3">
                  <c:v>0.04</c:v>
                </c:pt>
                <c:pt idx="4">
                  <c:v>0.02</c:v>
                </c:pt>
              </c:numCache>
            </c:numRef>
          </c:val>
          <c:extLst>
            <c:ext xmlns:c16="http://schemas.microsoft.com/office/drawing/2014/chart" uri="{C3380CC4-5D6E-409C-BE32-E72D297353CC}">
              <c16:uniqueId val="{0000000A-E876-4727-9536-622EF484A33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11247026843357"/>
          <c:y val="0.30729377104377104"/>
          <c:w val="0.47536051647978256"/>
          <c:h val="0.58879882154882157"/>
        </c:manualLayout>
      </c:layout>
      <c:doughnutChart>
        <c:varyColors val="1"/>
        <c:ser>
          <c:idx val="0"/>
          <c:order val="0"/>
          <c:tx>
            <c:strRef>
              <c:f>Sheet1!$B$1</c:f>
              <c:strCache>
                <c:ptCount val="1"/>
                <c:pt idx="0">
                  <c:v>How do you find getting an appointment?</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B5-4BD6-99CA-E32F21D0E75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B5-4BD6-99CA-E32F21D0E75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FB5-4BD6-99CA-E32F21D0E750}"/>
              </c:ext>
            </c:extLst>
          </c:dPt>
          <c:dPt>
            <c:idx val="3"/>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FB5-4BD6-99CA-E32F21D0E7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Easy</c:v>
                </c:pt>
                <c:pt idx="1">
                  <c:v>Fairly Easy</c:v>
                </c:pt>
                <c:pt idx="2">
                  <c:v>Not Very Easy</c:v>
                </c:pt>
                <c:pt idx="3">
                  <c:v>Not At All Easy</c:v>
                </c:pt>
              </c:strCache>
            </c:strRef>
          </c:cat>
          <c:val>
            <c:numRef>
              <c:f>Sheet1!$B$2:$B$5</c:f>
              <c:numCache>
                <c:formatCode>0%</c:formatCode>
                <c:ptCount val="4"/>
                <c:pt idx="0">
                  <c:v>0.24</c:v>
                </c:pt>
                <c:pt idx="1">
                  <c:v>0.49</c:v>
                </c:pt>
                <c:pt idx="2">
                  <c:v>0.23</c:v>
                </c:pt>
                <c:pt idx="3">
                  <c:v>0.04</c:v>
                </c:pt>
              </c:numCache>
            </c:numRef>
          </c:val>
          <c:extLst>
            <c:ext xmlns:c16="http://schemas.microsoft.com/office/drawing/2014/chart" uri="{C3380CC4-5D6E-409C-BE32-E72D297353CC}">
              <c16:uniqueId val="{00000000-5986-4942-BA1E-FE0E22CA3C2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11247026843357"/>
          <c:y val="0.30729377104377104"/>
          <c:w val="0.47536051647978256"/>
          <c:h val="0.58879882154882157"/>
        </c:manualLayout>
      </c:layout>
      <c:doughnutChart>
        <c:varyColors val="1"/>
        <c:ser>
          <c:idx val="0"/>
          <c:order val="0"/>
          <c:tx>
            <c:strRef>
              <c:f>Sheet1!$B$1</c:f>
              <c:strCache>
                <c:ptCount val="1"/>
                <c:pt idx="0">
                  <c:v>How do you find getting through on the telephone?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2D-4F84-8360-D46E52A25C68}"/>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2D-4F84-8360-D46E52A25C68}"/>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22D-4F84-8360-D46E52A25C68}"/>
              </c:ext>
            </c:extLst>
          </c:dPt>
          <c:dPt>
            <c:idx val="3"/>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22D-4F84-8360-D46E52A25C6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Easy</c:v>
                </c:pt>
                <c:pt idx="1">
                  <c:v>Fairly Easy</c:v>
                </c:pt>
                <c:pt idx="2">
                  <c:v>Not Very Easy</c:v>
                </c:pt>
                <c:pt idx="3">
                  <c:v>Not At All Easy</c:v>
                </c:pt>
              </c:strCache>
            </c:strRef>
          </c:cat>
          <c:val>
            <c:numRef>
              <c:f>Sheet1!$B$2:$B$5</c:f>
              <c:numCache>
                <c:formatCode>0%</c:formatCode>
                <c:ptCount val="4"/>
                <c:pt idx="0">
                  <c:v>0.23</c:v>
                </c:pt>
                <c:pt idx="1">
                  <c:v>0.5</c:v>
                </c:pt>
                <c:pt idx="2">
                  <c:v>0.22</c:v>
                </c:pt>
                <c:pt idx="3">
                  <c:v>0.05</c:v>
                </c:pt>
              </c:numCache>
            </c:numRef>
          </c:val>
          <c:extLst>
            <c:ext xmlns:c16="http://schemas.microsoft.com/office/drawing/2014/chart" uri="{C3380CC4-5D6E-409C-BE32-E72D297353CC}">
              <c16:uniqueId val="{00000008-B22D-4F84-8360-D46E52A25C6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do you find the quality of online consultations?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12F-45B9-B9E0-EA513EA187D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12F-45B9-B9E0-EA513EA187D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12F-45B9-B9E0-EA513EA187D0}"/>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12F-45B9-B9E0-EA513EA187D0}"/>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12F-45B9-B9E0-EA513EA187D0}"/>
              </c:ext>
            </c:extLst>
          </c:dPt>
          <c:dLbls>
            <c:dLbl>
              <c:idx val="0"/>
              <c:layout>
                <c:manualLayout>
                  <c:x val="4.532083762899851E-3"/>
                  <c:y val="-1.533281720897452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2F-45B9-B9E0-EA513EA187D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0.13</c:v>
                </c:pt>
                <c:pt idx="1">
                  <c:v>0.44</c:v>
                </c:pt>
                <c:pt idx="2">
                  <c:v>0.27</c:v>
                </c:pt>
                <c:pt idx="3">
                  <c:v>0.11</c:v>
                </c:pt>
                <c:pt idx="4">
                  <c:v>0.06</c:v>
                </c:pt>
              </c:numCache>
            </c:numRef>
          </c:val>
          <c:extLst>
            <c:ext xmlns:c16="http://schemas.microsoft.com/office/drawing/2014/chart" uri="{C3380CC4-5D6E-409C-BE32-E72D297353CC}">
              <c16:uniqueId val="{00000000-5986-4942-BA1E-FE0E22CA3C2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do you find the quality of telephone consultations?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E37-475D-8AAE-E3FCE280FBAC}"/>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E37-475D-8AAE-E3FCE280FBAC}"/>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E37-475D-8AAE-E3FCE280FBAC}"/>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E37-475D-8AAE-E3FCE280FBAC}"/>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E37-475D-8AAE-E3FCE280FBAC}"/>
              </c:ext>
            </c:extLst>
          </c:dPt>
          <c:dLbls>
            <c:dLbl>
              <c:idx val="3"/>
              <c:layout>
                <c:manualLayout>
                  <c:x val="0.22207210438209676"/>
                  <c:y val="-8.0497290347116265E-2"/>
                </c:manualLayout>
              </c:layout>
              <c:spPr>
                <a:solidFill>
                  <a:srgbClr val="004C6B"/>
                </a:solidFill>
                <a:ln>
                  <a:solidFill>
                    <a:srgbClr val="004C6B"/>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E37-475D-8AAE-E3FCE280FBA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0.16</c:v>
                </c:pt>
                <c:pt idx="1">
                  <c:v>0.56000000000000005</c:v>
                </c:pt>
                <c:pt idx="2">
                  <c:v>0.17</c:v>
                </c:pt>
                <c:pt idx="3">
                  <c:v>0.09</c:v>
                </c:pt>
                <c:pt idx="4">
                  <c:v>0.01</c:v>
                </c:pt>
              </c:numCache>
            </c:numRef>
          </c:val>
          <c:extLst>
            <c:ext xmlns:c16="http://schemas.microsoft.com/office/drawing/2014/chart" uri="{C3380CC4-5D6E-409C-BE32-E72D297353CC}">
              <c16:uniqueId val="{0000000A-3E37-475D-8AAE-E3FCE280FBA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did you find the attitudes of staff at the service?</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420-42F9-9C2A-E9B316B61FDB}"/>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420-42F9-9C2A-E9B316B61FDB}"/>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420-42F9-9C2A-E9B316B61FDB}"/>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420-42F9-9C2A-E9B316B61FDB}"/>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420-42F9-9C2A-E9B316B61FDB}"/>
              </c:ext>
            </c:extLst>
          </c:dPt>
          <c:dLbls>
            <c:dLbl>
              <c:idx val="4"/>
              <c:layout>
                <c:manualLayout>
                  <c:x val="0.19487960180469707"/>
                  <c:y val="-8.0497290347116265E-2"/>
                </c:manualLayout>
              </c:layout>
              <c:spPr>
                <a:solidFill>
                  <a:srgbClr val="D83C8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420-42F9-9C2A-E9B316B61F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0.36</c:v>
                </c:pt>
                <c:pt idx="1">
                  <c:v>0.41</c:v>
                </c:pt>
                <c:pt idx="2">
                  <c:v>0.17</c:v>
                </c:pt>
                <c:pt idx="3">
                  <c:v>0.04</c:v>
                </c:pt>
                <c:pt idx="4">
                  <c:v>0.02</c:v>
                </c:pt>
              </c:numCache>
            </c:numRef>
          </c:val>
          <c:extLst>
            <c:ext xmlns:c16="http://schemas.microsoft.com/office/drawing/2014/chart" uri="{C3380CC4-5D6E-409C-BE32-E72D297353CC}">
              <c16:uniqueId val="{0000000A-4420-42F9-9C2A-E9B316B61FD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How would you rate the quality of treatment and care received? </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6BA-405A-A1D5-BBC38EC8DE0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6BA-405A-A1D5-BBC38EC8DE0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6BA-405A-A1D5-BBC38EC8DE00}"/>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6BA-405A-A1D5-BBC38EC8DE00}"/>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6BA-405A-A1D5-BBC38EC8DE00}"/>
              </c:ext>
            </c:extLst>
          </c:dPt>
          <c:dLbls>
            <c:dLbl>
              <c:idx val="4"/>
              <c:layout>
                <c:manualLayout>
                  <c:x val="0.19487960180469699"/>
                  <c:y val="-9.9663311858334422E-2"/>
                </c:manualLayout>
              </c:layout>
              <c:spPr>
                <a:solidFill>
                  <a:srgbClr val="D83C8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6BA-405A-A1D5-BBC38EC8DE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0.36</c:v>
                </c:pt>
                <c:pt idx="1">
                  <c:v>0.43</c:v>
                </c:pt>
                <c:pt idx="2">
                  <c:v>0.14000000000000001</c:v>
                </c:pt>
                <c:pt idx="3">
                  <c:v>0.05</c:v>
                </c:pt>
                <c:pt idx="4">
                  <c:v>0.02</c:v>
                </c:pt>
              </c:numCache>
            </c:numRef>
          </c:val>
          <c:extLst>
            <c:ext xmlns:c16="http://schemas.microsoft.com/office/drawing/2014/chart" uri="{C3380CC4-5D6E-409C-BE32-E72D297353CC}">
              <c16:uniqueId val="{0000000A-E6BA-405A-A1D5-BBC38EC8DE0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4C6B"/>
                </a:solidFill>
                <a:latin typeface="+mn-lt"/>
                <a:ea typeface="+mn-ea"/>
                <a:cs typeface="+mn-cs"/>
              </a:defRPr>
            </a:pPr>
            <a:r>
              <a:rPr lang="en-GB" sz="1600" b="1">
                <a:solidFill>
                  <a:srgbClr val="004C6B"/>
                </a:solidFill>
              </a:rPr>
              <a:t>Total Reviews per</a:t>
            </a:r>
            <a:r>
              <a:rPr lang="en-GB" sz="1600" b="1" baseline="0">
                <a:solidFill>
                  <a:srgbClr val="004C6B"/>
                </a:solidFill>
              </a:rPr>
              <a:t> PCN (number, %)</a:t>
            </a:r>
            <a:endParaRPr lang="en-GB" sz="1600" b="1">
              <a:solidFill>
                <a:srgbClr val="004C6B"/>
              </a:solidFill>
            </a:endParaRPr>
          </a:p>
        </c:rich>
      </c:tx>
      <c:layout>
        <c:manualLayout>
          <c:xMode val="edge"/>
          <c:yMode val="edge"/>
          <c:x val="0.24550250589440675"/>
          <c:y val="2.686308523156347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004C6B"/>
              </a:solidFill>
              <a:latin typeface="+mn-lt"/>
              <a:ea typeface="+mn-ea"/>
              <a:cs typeface="+mn-cs"/>
            </a:defRPr>
          </a:pPr>
          <a:endParaRPr lang="en-GB"/>
        </a:p>
      </c:txPr>
    </c:title>
    <c:autoTitleDeleted val="0"/>
    <c:plotArea>
      <c:layout>
        <c:manualLayout>
          <c:layoutTarget val="inner"/>
          <c:xMode val="edge"/>
          <c:yMode val="edge"/>
          <c:x val="0.27070680418225129"/>
          <c:y val="0.11060091549431621"/>
          <c:w val="0.45648770506980696"/>
          <c:h val="0.52840057841751076"/>
        </c:manualLayout>
      </c:layout>
      <c:pieChart>
        <c:varyColors val="1"/>
        <c:ser>
          <c:idx val="0"/>
          <c:order val="0"/>
          <c:tx>
            <c:strRef>
              <c:f>Sheet1!$B$1</c:f>
              <c:strCache>
                <c:ptCount val="1"/>
                <c:pt idx="0">
                  <c:v>Total Reviews</c:v>
                </c:pt>
              </c:strCache>
            </c:strRef>
          </c:tx>
          <c:spPr>
            <a:ln>
              <a:solidFill>
                <a:srgbClr val="004C6B"/>
              </a:solidFill>
            </a:ln>
          </c:spPr>
          <c:dPt>
            <c:idx val="0"/>
            <c:bubble3D val="0"/>
            <c:spPr>
              <a:solidFill>
                <a:schemeClr val="accent1"/>
              </a:solidFill>
              <a:ln w="19050">
                <a:solidFill>
                  <a:srgbClr val="004C6B"/>
                </a:solidFill>
              </a:ln>
              <a:effectLst/>
            </c:spPr>
            <c:extLst>
              <c:ext xmlns:c16="http://schemas.microsoft.com/office/drawing/2014/chart" uri="{C3380CC4-5D6E-409C-BE32-E72D297353CC}">
                <c16:uniqueId val="{00000001-8965-4ED4-A923-826BB12ECA0F}"/>
              </c:ext>
            </c:extLst>
          </c:dPt>
          <c:dPt>
            <c:idx val="1"/>
            <c:bubble3D val="0"/>
            <c:spPr>
              <a:solidFill>
                <a:schemeClr val="accent2"/>
              </a:solidFill>
              <a:ln w="19050">
                <a:solidFill>
                  <a:srgbClr val="004C6B"/>
                </a:solidFill>
              </a:ln>
              <a:effectLst/>
            </c:spPr>
            <c:extLst>
              <c:ext xmlns:c16="http://schemas.microsoft.com/office/drawing/2014/chart" uri="{C3380CC4-5D6E-409C-BE32-E72D297353CC}">
                <c16:uniqueId val="{00000003-8965-4ED4-A923-826BB12ECA0F}"/>
              </c:ext>
            </c:extLst>
          </c:dPt>
          <c:dPt>
            <c:idx val="2"/>
            <c:bubble3D val="0"/>
            <c:spPr>
              <a:solidFill>
                <a:schemeClr val="accent3"/>
              </a:solidFill>
              <a:ln w="19050">
                <a:solidFill>
                  <a:srgbClr val="004C6B"/>
                </a:solidFill>
              </a:ln>
              <a:effectLst/>
            </c:spPr>
            <c:extLst>
              <c:ext xmlns:c16="http://schemas.microsoft.com/office/drawing/2014/chart" uri="{C3380CC4-5D6E-409C-BE32-E72D297353CC}">
                <c16:uniqueId val="{00000005-8965-4ED4-A923-826BB12ECA0F}"/>
              </c:ext>
            </c:extLst>
          </c:dPt>
          <c:dPt>
            <c:idx val="3"/>
            <c:bubble3D val="0"/>
            <c:spPr>
              <a:solidFill>
                <a:schemeClr val="accent4"/>
              </a:solidFill>
              <a:ln w="19050">
                <a:solidFill>
                  <a:srgbClr val="004C6B"/>
                </a:solidFill>
              </a:ln>
              <a:effectLst/>
            </c:spPr>
            <c:extLst>
              <c:ext xmlns:c16="http://schemas.microsoft.com/office/drawing/2014/chart" uri="{C3380CC4-5D6E-409C-BE32-E72D297353CC}">
                <c16:uniqueId val="{00000007-8965-4ED4-A923-826BB12ECA0F}"/>
              </c:ext>
            </c:extLst>
          </c:dPt>
          <c:dPt>
            <c:idx val="4"/>
            <c:bubble3D val="0"/>
            <c:spPr>
              <a:solidFill>
                <a:schemeClr val="accent5"/>
              </a:solidFill>
              <a:ln w="19050">
                <a:solidFill>
                  <a:srgbClr val="004C6B"/>
                </a:solidFill>
              </a:ln>
              <a:effectLst/>
            </c:spPr>
            <c:extLst>
              <c:ext xmlns:c16="http://schemas.microsoft.com/office/drawing/2014/chart" uri="{C3380CC4-5D6E-409C-BE32-E72D297353CC}">
                <c16:uniqueId val="{00000009-8965-4ED4-A923-826BB12ECA0F}"/>
              </c:ext>
            </c:extLst>
          </c:dPt>
          <c:dPt>
            <c:idx val="5"/>
            <c:bubble3D val="0"/>
            <c:spPr>
              <a:solidFill>
                <a:schemeClr val="accent6"/>
              </a:solidFill>
              <a:ln w="19050">
                <a:solidFill>
                  <a:srgbClr val="004C6B"/>
                </a:solidFill>
              </a:ln>
              <a:effectLst/>
            </c:spPr>
            <c:extLst>
              <c:ext xmlns:c16="http://schemas.microsoft.com/office/drawing/2014/chart" uri="{C3380CC4-5D6E-409C-BE32-E72D297353CC}">
                <c16:uniqueId val="{0000000B-8965-4ED4-A923-826BB12ECA0F}"/>
              </c:ext>
            </c:extLst>
          </c:dPt>
          <c:dPt>
            <c:idx val="6"/>
            <c:bubble3D val="0"/>
            <c:spPr>
              <a:solidFill>
                <a:schemeClr val="accent1">
                  <a:lumMod val="60000"/>
                </a:schemeClr>
              </a:solidFill>
              <a:ln w="19050">
                <a:solidFill>
                  <a:srgbClr val="004C6B"/>
                </a:solidFill>
              </a:ln>
              <a:effectLst/>
            </c:spPr>
            <c:extLst>
              <c:ext xmlns:c16="http://schemas.microsoft.com/office/drawing/2014/chart" uri="{C3380CC4-5D6E-409C-BE32-E72D297353CC}">
                <c16:uniqueId val="{0000000D-8965-4ED4-A923-826BB12ECA0F}"/>
              </c:ext>
            </c:extLst>
          </c:dPt>
          <c:dPt>
            <c:idx val="7"/>
            <c:bubble3D val="0"/>
            <c:spPr>
              <a:solidFill>
                <a:schemeClr val="accent2">
                  <a:lumMod val="60000"/>
                </a:schemeClr>
              </a:solidFill>
              <a:ln w="19050">
                <a:solidFill>
                  <a:srgbClr val="004C6B"/>
                </a:solidFill>
              </a:ln>
              <a:effectLst/>
            </c:spPr>
            <c:extLst>
              <c:ext xmlns:c16="http://schemas.microsoft.com/office/drawing/2014/chart" uri="{C3380CC4-5D6E-409C-BE32-E72D297353CC}">
                <c16:uniqueId val="{0000000F-8965-4ED4-A923-826BB12ECA0F}"/>
              </c:ext>
            </c:extLst>
          </c:dPt>
          <c:dLbls>
            <c:dLbl>
              <c:idx val="3"/>
              <c:layout>
                <c:manualLayout>
                  <c:x val="-6.8082558728042558E-2"/>
                  <c:y val="-8.1803733654945754E-2"/>
                </c:manualLayout>
              </c:layout>
              <c:tx>
                <c:rich>
                  <a:bodyPr/>
                  <a:lstStyle/>
                  <a:p>
                    <a:fld id="{E3FE823B-7EB2-4F4D-821E-A6E341CD42E6}" type="VALUE">
                      <a:rPr lang="en-US">
                        <a:solidFill>
                          <a:schemeClr val="bg1"/>
                        </a:solidFill>
                      </a:rPr>
                      <a:pPr/>
                      <a:t>[VALUE]</a:t>
                    </a:fld>
                    <a:r>
                      <a:rPr lang="en-US" baseline="0">
                        <a:solidFill>
                          <a:schemeClr val="bg1"/>
                        </a:solidFill>
                      </a:rPr>
                      <a:t>, </a:t>
                    </a:r>
                    <a:fld id="{BA527130-F6FF-4580-B7CD-E6B818074C21}" type="PERCENTAGE">
                      <a:rPr lang="en-US" baseline="0">
                        <a:solidFill>
                          <a:schemeClr val="bg1"/>
                        </a:solidFill>
                      </a:rPr>
                      <a:pPr/>
                      <a:t>[PERCENTAGE]</a:t>
                    </a:fld>
                    <a:endParaRPr lang="en-US" baseline="0">
                      <a:solidFill>
                        <a:schemeClr val="bg1"/>
                      </a:solidFill>
                    </a:endParaRP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965-4ED4-A923-826BB12ECA0F}"/>
                </c:ext>
              </c:extLst>
            </c:dLbl>
            <c:dLbl>
              <c:idx val="4"/>
              <c:layout>
                <c:manualLayout>
                  <c:x val="-1.6028620276759407E-2"/>
                  <c:y val="-7.5470446846427237E-3"/>
                </c:manualLayout>
              </c:layout>
              <c:tx>
                <c:rich>
                  <a:bodyPr/>
                  <a:lstStyle/>
                  <a:p>
                    <a:fld id="{52FDA7FF-9720-454A-9A54-B251C6E378DD}" type="VALUE">
                      <a:rPr lang="en-US">
                        <a:solidFill>
                          <a:srgbClr val="000000"/>
                        </a:solidFill>
                      </a:rPr>
                      <a:pPr/>
                      <a:t>[VALUE]</a:t>
                    </a:fld>
                    <a:r>
                      <a:rPr lang="en-US" baseline="0">
                        <a:solidFill>
                          <a:srgbClr val="000000"/>
                        </a:solidFill>
                      </a:rPr>
                      <a:t>,</a:t>
                    </a:r>
                    <a:r>
                      <a:rPr lang="en-US" baseline="0"/>
                      <a:t> </a:t>
                    </a:r>
                    <a:fld id="{F78371D3-0BA1-4C78-87A2-201BDBC57117}" type="PERCENTAGE">
                      <a:rPr lang="en-US" baseline="0">
                        <a:solidFill>
                          <a:srgbClr val="000000"/>
                        </a:solidFill>
                      </a:rPr>
                      <a:pPr/>
                      <a:t>[PERCENTAGE]</a:t>
                    </a:fld>
                    <a:endParaRPr lang="en-US" baseline="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965-4ED4-A923-826BB12ECA0F}"/>
                </c:ext>
              </c:extLst>
            </c:dLbl>
            <c:dLbl>
              <c:idx val="5"/>
              <c:layout>
                <c:manualLayout>
                  <c:x val="-1.9596742337271149E-2"/>
                  <c:y val="-1.9463116489139797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2B6EAB71-FA24-451F-952E-3ADA3894734C}" type="VALUE">
                      <a:rPr lang="en-US">
                        <a:solidFill>
                          <a:srgbClr val="004C6B"/>
                        </a:solidFill>
                      </a:rPr>
                      <a:pPr>
                        <a:defRPr>
                          <a:solidFill>
                            <a:schemeClr val="bg1"/>
                          </a:solidFill>
                        </a:defRPr>
                      </a:pPr>
                      <a:t>[VALUE]</a:t>
                    </a:fld>
                    <a:r>
                      <a:rPr lang="en-US" baseline="0"/>
                      <a:t>, </a:t>
                    </a:r>
                    <a:fld id="{724AA5BD-4C23-4D6C-AFCA-CCD4F3C34D87}" type="PERCENTAGE">
                      <a:rPr lang="en-US" baseline="0">
                        <a:solidFill>
                          <a:srgbClr val="004C6B"/>
                        </a:solidFill>
                      </a:rPr>
                      <a:pPr>
                        <a:defRPr>
                          <a:solidFill>
                            <a:schemeClr val="bg1"/>
                          </a:solidFill>
                        </a:defRPr>
                      </a:pPr>
                      <a:t>[PERCENTAGE]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12296858990976312"/>
                      <c:h val="7.2587968258481753E-2"/>
                    </c:manualLayout>
                  </c15:layout>
                  <c15:dlblFieldTable/>
                  <c15:showDataLabelsRange val="0"/>
                </c:ext>
                <c:ext xmlns:c16="http://schemas.microsoft.com/office/drawing/2014/chart" uri="{C3380CC4-5D6E-409C-BE32-E72D297353CC}">
                  <c16:uniqueId val="{0000000B-8965-4ED4-A923-826BB12ECA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•Acton</c:v>
                </c:pt>
                <c:pt idx="1">
                  <c:v>•The Ealing Network</c:v>
                </c:pt>
                <c:pt idx="2">
                  <c:v>•Northolt</c:v>
                </c:pt>
                <c:pt idx="3">
                  <c:v>•Northolt, Greenford, Perivale (NGP)</c:v>
                </c:pt>
                <c:pt idx="4">
                  <c:v>•Greenwell</c:v>
                </c:pt>
                <c:pt idx="5">
                  <c:v>•North Southall</c:v>
                </c:pt>
                <c:pt idx="6">
                  <c:v>•South Southall</c:v>
                </c:pt>
                <c:pt idx="7">
                  <c:v>•South Central Ealing</c:v>
                </c:pt>
              </c:strCache>
            </c:strRef>
          </c:cat>
          <c:val>
            <c:numRef>
              <c:f>Sheet1!$B$2:$B$9</c:f>
              <c:numCache>
                <c:formatCode>General</c:formatCode>
                <c:ptCount val="8"/>
                <c:pt idx="0">
                  <c:v>34</c:v>
                </c:pt>
                <c:pt idx="1">
                  <c:v>58</c:v>
                </c:pt>
                <c:pt idx="2">
                  <c:v>24</c:v>
                </c:pt>
                <c:pt idx="3">
                  <c:v>28</c:v>
                </c:pt>
                <c:pt idx="4">
                  <c:v>33</c:v>
                </c:pt>
                <c:pt idx="5">
                  <c:v>44</c:v>
                </c:pt>
                <c:pt idx="6">
                  <c:v>24</c:v>
                </c:pt>
                <c:pt idx="7">
                  <c:v>55</c:v>
                </c:pt>
              </c:numCache>
            </c:numRef>
          </c:val>
          <c:extLst>
            <c:ext xmlns:c16="http://schemas.microsoft.com/office/drawing/2014/chart" uri="{C3380CC4-5D6E-409C-BE32-E72D297353CC}">
              <c16:uniqueId val="{00000010-8965-4ED4-A923-826BB12ECA0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7976582848819277E-3"/>
          <c:y val="0.71662257328634171"/>
          <c:w val="0.98769742626252222"/>
          <c:h val="0.1790322223420908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2762747556153"/>
          <c:y val="0.41079031919726061"/>
          <c:w val="0.52974563590666479"/>
          <c:h val="0.44805510155727696"/>
        </c:manualLayout>
      </c:layout>
      <c:doughnutChart>
        <c:varyColors val="1"/>
        <c:ser>
          <c:idx val="0"/>
          <c:order val="0"/>
          <c:tx>
            <c:strRef>
              <c:f>Sheet1!$B$1</c:f>
              <c:strCache>
                <c:ptCount val="1"/>
                <c:pt idx="0">
                  <c:v>Q1) How did you find getting a referral/appointment at the hospital?</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667-4ADE-BE64-16ACA078B0BE}"/>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667-4ADE-BE64-16ACA078B0BE}"/>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667-4ADE-BE64-16ACA078B0BE}"/>
              </c:ext>
            </c:extLst>
          </c:dPt>
          <c:dPt>
            <c:idx val="3"/>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667-4ADE-BE64-16ACA078B0BE}"/>
              </c:ext>
            </c:extLst>
          </c:dPt>
          <c:dPt>
            <c:idx val="4"/>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667-4ADE-BE64-16ACA078B0B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Good</c:v>
                </c:pt>
                <c:pt idx="1">
                  <c:v>Good</c:v>
                </c:pt>
                <c:pt idx="2">
                  <c:v>Neither good nor bad</c:v>
                </c:pt>
                <c:pt idx="3">
                  <c:v>Poor</c:v>
                </c:pt>
                <c:pt idx="4">
                  <c:v>Very Poor</c:v>
                </c:pt>
              </c:strCache>
            </c:strRef>
          </c:cat>
          <c:val>
            <c:numRef>
              <c:f>Sheet1!$B$2:$B$6</c:f>
              <c:numCache>
                <c:formatCode>0%</c:formatCode>
                <c:ptCount val="5"/>
                <c:pt idx="0">
                  <c:v>0.35</c:v>
                </c:pt>
                <c:pt idx="1">
                  <c:v>0.33</c:v>
                </c:pt>
                <c:pt idx="2">
                  <c:v>0.15</c:v>
                </c:pt>
                <c:pt idx="3">
                  <c:v>0.11</c:v>
                </c:pt>
                <c:pt idx="4">
                  <c:v>0.06</c:v>
                </c:pt>
              </c:numCache>
            </c:numRef>
          </c:val>
          <c:extLst>
            <c:ext xmlns:c16="http://schemas.microsoft.com/office/drawing/2014/chart" uri="{C3380CC4-5D6E-409C-BE32-E72D297353CC}">
              <c16:uniqueId val="{0000000A-C667-4ADE-BE64-16ACA078B0B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0886225784130804E-2"/>
          <c:y val="2.2999225813461793E-2"/>
          <c:w val="0.88729135910054913"/>
          <c:h val="0.347863290428609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5139" cy="497364"/>
          </a:xfrm>
          <a:prstGeom prst="rect">
            <a:avLst/>
          </a:prstGeom>
          <a:noFill/>
          <a:ln>
            <a:noFill/>
          </a:ln>
        </p:spPr>
        <p:txBody>
          <a:bodyPr anchorCtr="0" anchor="t" bIns="48275" lIns="96575" spcFirstLastPara="1" rIns="96575" wrap="square" tIns="4827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41264" y="0"/>
            <a:ext cx="3015139" cy="497364"/>
          </a:xfrm>
          <a:prstGeom prst="rect">
            <a:avLst/>
          </a:prstGeom>
          <a:noFill/>
          <a:ln>
            <a:noFill/>
          </a:ln>
        </p:spPr>
        <p:txBody>
          <a:bodyPr anchorCtr="0" anchor="t" bIns="48275" lIns="96575" spcFirstLastPara="1" rIns="96575" wrap="square" tIns="4827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802" y="4724956"/>
            <a:ext cx="5566410" cy="4476274"/>
          </a:xfrm>
          <a:prstGeom prst="rect">
            <a:avLst/>
          </a:prstGeom>
          <a:noFill/>
          <a:ln>
            <a:noFill/>
          </a:ln>
        </p:spPr>
        <p:txBody>
          <a:bodyPr anchorCtr="0" anchor="t" bIns="48275" lIns="96575" spcFirstLastPara="1" rIns="96575" wrap="square" tIns="48275">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8185"/>
            <a:ext cx="3015139" cy="497364"/>
          </a:xfrm>
          <a:prstGeom prst="rect">
            <a:avLst/>
          </a:prstGeom>
          <a:noFill/>
          <a:ln>
            <a:noFill/>
          </a:ln>
        </p:spPr>
        <p:txBody>
          <a:bodyPr anchorCtr="0" anchor="b" bIns="48275" lIns="96575" spcFirstLastPara="1" rIns="96575" wrap="square" tIns="4827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41264" y="9448185"/>
            <a:ext cx="3015139" cy="497364"/>
          </a:xfrm>
          <a:prstGeom prst="rect">
            <a:avLst/>
          </a:prstGeom>
          <a:noFill/>
          <a:ln>
            <a:noFill/>
          </a:ln>
        </p:spPr>
        <p:txBody>
          <a:bodyPr anchorCtr="0" anchor="b" bIns="48275" lIns="96575" spcFirstLastPara="1" rIns="96575" wrap="square" tIns="48275">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06" name="Google Shape;406;p1: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0: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98" name="Google Shape;498;p10: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1: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506" name="Google Shape;506;p11: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2: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526" name="Google Shape;526;p12: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3: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543" name="Google Shape;543;p13: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4: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555" name="Google Shape;555;p14: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5: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563" name="Google Shape;563;p15: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6: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574" name="Google Shape;574;p16: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17: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587" name="Google Shape;587;p17: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8: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599" name="Google Shape;599;p18: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9: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611" name="Google Shape;611;p19: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15" name="Google Shape;415;p2: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0: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618" name="Google Shape;618;p20: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1: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625" name="Google Shape;625;p21: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2: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636" name="Google Shape;636;p22: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23: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645" name="Google Shape;645;p23: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24: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653" name="Google Shape;653;p24: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5: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669" name="Google Shape;669;p25: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6: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689" name="Google Shape;689;p26: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27: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698" name="Google Shape;698;p27: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28: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712" name="Google Shape;712;p28: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29: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720" name="Google Shape;720;p29: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22" name="Google Shape;422;p3: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30: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736" name="Google Shape;736;p30: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1: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751" name="Google Shape;751;p31: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2: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763" name="Google Shape;763;p32: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33: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771" name="Google Shape;771;p33: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34: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782" name="Google Shape;782;p34: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5: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795" name="Google Shape;795;p35: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36: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807" name="Google Shape;807;p36: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37: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819" name="Google Shape;819;p37: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38: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826" name="Google Shape;826;p38: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39: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838" name="Google Shape;838;p39: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40" name="Google Shape;440;p4: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40: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854" name="Google Shape;854;p40: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41: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872" name="Google Shape;872;p41: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42: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1" name="Google Shape;881;p42:notes"/>
          <p:cNvSpPr txBox="1"/>
          <p:nvPr>
            <p:ph idx="1" type="body"/>
          </p:nvPr>
        </p:nvSpPr>
        <p:spPr>
          <a:xfrm>
            <a:off x="695802" y="4724956"/>
            <a:ext cx="5566410" cy="4476274"/>
          </a:xfrm>
          <a:prstGeom prst="rect">
            <a:avLst/>
          </a:prstGeom>
          <a:noFill/>
          <a:ln>
            <a:noFill/>
          </a:ln>
        </p:spPr>
        <p:txBody>
          <a:bodyPr anchorCtr="0" anchor="t" bIns="48275" lIns="96575" spcFirstLastPara="1" rIns="96575" wrap="square" tIns="48275">
            <a:normAutofit/>
          </a:bodyPr>
          <a:lstStyle/>
          <a:p>
            <a:pPr indent="0" lvl="0" marL="0" rtl="0" algn="l">
              <a:spcBef>
                <a:spcPts val="0"/>
              </a:spcBef>
              <a:spcAft>
                <a:spcPts val="0"/>
              </a:spcAft>
              <a:buNone/>
            </a:pPr>
            <a:r>
              <a:t/>
            </a:r>
            <a:endParaRPr/>
          </a:p>
        </p:txBody>
      </p:sp>
      <p:sp>
        <p:nvSpPr>
          <p:cNvPr id="882" name="Google Shape;882;p42:notes"/>
          <p:cNvSpPr txBox="1"/>
          <p:nvPr>
            <p:ph idx="12" type="sldNum"/>
          </p:nvPr>
        </p:nvSpPr>
        <p:spPr>
          <a:xfrm>
            <a:off x="3941264" y="9448185"/>
            <a:ext cx="3015139" cy="497364"/>
          </a:xfrm>
          <a:prstGeom prst="rect">
            <a:avLst/>
          </a:prstGeom>
          <a:noFill/>
          <a:ln>
            <a:noFill/>
          </a:ln>
        </p:spPr>
        <p:txBody>
          <a:bodyPr anchorCtr="0" anchor="b" bIns="48275" lIns="96575" spcFirstLastPara="1" rIns="96575" wrap="square" tIns="48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43: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9" name="Google Shape;889;p43:notes"/>
          <p:cNvSpPr txBox="1"/>
          <p:nvPr>
            <p:ph idx="1" type="body"/>
          </p:nvPr>
        </p:nvSpPr>
        <p:spPr>
          <a:xfrm>
            <a:off x="695802" y="4724956"/>
            <a:ext cx="5566410" cy="4476274"/>
          </a:xfrm>
          <a:prstGeom prst="rect">
            <a:avLst/>
          </a:prstGeom>
          <a:noFill/>
          <a:ln>
            <a:noFill/>
          </a:ln>
        </p:spPr>
        <p:txBody>
          <a:bodyPr anchorCtr="0" anchor="t" bIns="48275" lIns="96575" spcFirstLastPara="1" rIns="96575" wrap="square" tIns="48275">
            <a:normAutofit/>
          </a:bodyPr>
          <a:lstStyle/>
          <a:p>
            <a:pPr indent="0" lvl="0" marL="0" rtl="0" algn="l">
              <a:spcBef>
                <a:spcPts val="0"/>
              </a:spcBef>
              <a:spcAft>
                <a:spcPts val="0"/>
              </a:spcAft>
              <a:buNone/>
            </a:pPr>
            <a:r>
              <a:t/>
            </a:r>
            <a:endParaRPr/>
          </a:p>
        </p:txBody>
      </p:sp>
      <p:sp>
        <p:nvSpPr>
          <p:cNvPr id="890" name="Google Shape;890;p43:notes"/>
          <p:cNvSpPr txBox="1"/>
          <p:nvPr>
            <p:ph idx="12" type="sldNum"/>
          </p:nvPr>
        </p:nvSpPr>
        <p:spPr>
          <a:xfrm>
            <a:off x="3941264" y="9448185"/>
            <a:ext cx="3015139" cy="497364"/>
          </a:xfrm>
          <a:prstGeom prst="rect">
            <a:avLst/>
          </a:prstGeom>
          <a:noFill/>
          <a:ln>
            <a:noFill/>
          </a:ln>
        </p:spPr>
        <p:txBody>
          <a:bodyPr anchorCtr="0" anchor="b" bIns="48275" lIns="96575" spcFirstLastPara="1" rIns="96575" wrap="square" tIns="48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44: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0" name="Google Shape;900;p44:notes"/>
          <p:cNvSpPr txBox="1"/>
          <p:nvPr>
            <p:ph idx="1" type="body"/>
          </p:nvPr>
        </p:nvSpPr>
        <p:spPr>
          <a:xfrm>
            <a:off x="695802" y="4724956"/>
            <a:ext cx="5566410" cy="4476274"/>
          </a:xfrm>
          <a:prstGeom prst="rect">
            <a:avLst/>
          </a:prstGeom>
          <a:noFill/>
          <a:ln>
            <a:noFill/>
          </a:ln>
        </p:spPr>
        <p:txBody>
          <a:bodyPr anchorCtr="0" anchor="t" bIns="48275" lIns="96575" spcFirstLastPara="1" rIns="96575" wrap="square" tIns="48275">
            <a:normAutofit/>
          </a:bodyPr>
          <a:lstStyle/>
          <a:p>
            <a:pPr indent="0" lvl="0" marL="0" rtl="0" algn="l">
              <a:spcBef>
                <a:spcPts val="0"/>
              </a:spcBef>
              <a:spcAft>
                <a:spcPts val="0"/>
              </a:spcAft>
              <a:buNone/>
            </a:pPr>
            <a:r>
              <a:t/>
            </a:r>
            <a:endParaRPr/>
          </a:p>
        </p:txBody>
      </p:sp>
      <p:sp>
        <p:nvSpPr>
          <p:cNvPr id="901" name="Google Shape;901;p44:notes"/>
          <p:cNvSpPr txBox="1"/>
          <p:nvPr>
            <p:ph idx="12" type="sldNum"/>
          </p:nvPr>
        </p:nvSpPr>
        <p:spPr>
          <a:xfrm>
            <a:off x="3941264" y="9448185"/>
            <a:ext cx="3015139" cy="497364"/>
          </a:xfrm>
          <a:prstGeom prst="rect">
            <a:avLst/>
          </a:prstGeom>
          <a:noFill/>
          <a:ln>
            <a:noFill/>
          </a:ln>
        </p:spPr>
        <p:txBody>
          <a:bodyPr anchorCtr="0" anchor="b" bIns="48275" lIns="96575" spcFirstLastPara="1" rIns="96575" wrap="square" tIns="48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45: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1" name="Google Shape;911;p45:notes"/>
          <p:cNvSpPr txBox="1"/>
          <p:nvPr>
            <p:ph idx="1" type="body"/>
          </p:nvPr>
        </p:nvSpPr>
        <p:spPr>
          <a:xfrm>
            <a:off x="695802" y="4724956"/>
            <a:ext cx="5566410" cy="4476274"/>
          </a:xfrm>
          <a:prstGeom prst="rect">
            <a:avLst/>
          </a:prstGeom>
          <a:noFill/>
          <a:ln>
            <a:noFill/>
          </a:ln>
        </p:spPr>
        <p:txBody>
          <a:bodyPr anchorCtr="0" anchor="t" bIns="48275" lIns="96575" spcFirstLastPara="1" rIns="96575" wrap="square" tIns="48275">
            <a:normAutofit/>
          </a:bodyPr>
          <a:lstStyle/>
          <a:p>
            <a:pPr indent="0" lvl="0" marL="0" rtl="0" algn="l">
              <a:spcBef>
                <a:spcPts val="0"/>
              </a:spcBef>
              <a:spcAft>
                <a:spcPts val="0"/>
              </a:spcAft>
              <a:buNone/>
            </a:pPr>
            <a:r>
              <a:t/>
            </a:r>
            <a:endParaRPr/>
          </a:p>
        </p:txBody>
      </p:sp>
      <p:sp>
        <p:nvSpPr>
          <p:cNvPr id="912" name="Google Shape;912;p45:notes"/>
          <p:cNvSpPr txBox="1"/>
          <p:nvPr>
            <p:ph idx="12" type="sldNum"/>
          </p:nvPr>
        </p:nvSpPr>
        <p:spPr>
          <a:xfrm>
            <a:off x="3941264" y="9448185"/>
            <a:ext cx="3015139" cy="497364"/>
          </a:xfrm>
          <a:prstGeom prst="rect">
            <a:avLst/>
          </a:prstGeom>
          <a:noFill/>
          <a:ln>
            <a:noFill/>
          </a:ln>
        </p:spPr>
        <p:txBody>
          <a:bodyPr anchorCtr="0" anchor="b" bIns="48275" lIns="96575" spcFirstLastPara="1" rIns="96575" wrap="square" tIns="482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46: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921" name="Google Shape;921;p46: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5: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46" name="Google Shape;446;p5: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6: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57" name="Google Shape;457;p6: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7: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64" name="Google Shape;464;p7: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8: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74" name="Google Shape;474;p8: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9:notes"/>
          <p:cNvSpPr txBox="1"/>
          <p:nvPr>
            <p:ph idx="1" type="body"/>
          </p:nvPr>
        </p:nvSpPr>
        <p:spPr>
          <a:xfrm>
            <a:off x="695802" y="4724956"/>
            <a:ext cx="5566410" cy="4476274"/>
          </a:xfrm>
          <a:prstGeom prst="rect">
            <a:avLst/>
          </a:prstGeom>
        </p:spPr>
        <p:txBody>
          <a:bodyPr anchorCtr="0" anchor="t" bIns="48275" lIns="96575" spcFirstLastPara="1" rIns="96575" wrap="square" tIns="48275">
            <a:noAutofit/>
          </a:bodyPr>
          <a:lstStyle/>
          <a:p>
            <a:pPr indent="0" lvl="0" marL="0" rtl="0" algn="l">
              <a:spcBef>
                <a:spcPts val="0"/>
              </a:spcBef>
              <a:spcAft>
                <a:spcPts val="0"/>
              </a:spcAft>
              <a:buNone/>
            </a:pPr>
            <a:r>
              <a:t/>
            </a:r>
            <a:endParaRPr/>
          </a:p>
        </p:txBody>
      </p:sp>
      <p:sp>
        <p:nvSpPr>
          <p:cNvPr id="484" name="Google Shape;484;p9:notes"/>
          <p:cNvSpPr/>
          <p:nvPr>
            <p:ph idx="2" type="sldImg"/>
          </p:nvPr>
        </p:nvSpPr>
        <p:spPr>
          <a:xfrm>
            <a:off x="2189163" y="746125"/>
            <a:ext cx="2579687" cy="3730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5" name="Shape 15"/>
        <p:cNvGrpSpPr/>
        <p:nvPr/>
      </p:nvGrpSpPr>
      <p:grpSpPr>
        <a:xfrm>
          <a:off x="0" y="0"/>
          <a:ext cx="0" cy="0"/>
          <a:chOff x="0" y="0"/>
          <a:chExt cx="0" cy="0"/>
        </a:xfrm>
      </p:grpSpPr>
      <p:sp>
        <p:nvSpPr>
          <p:cNvPr id="16" name="Google Shape;16;p48"/>
          <p:cNvSpPr/>
          <p:nvPr/>
        </p:nvSpPr>
        <p:spPr>
          <a:xfrm>
            <a:off x="0" y="0"/>
            <a:ext cx="6858000" cy="990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oppins Light"/>
              <a:ea typeface="Poppins Light"/>
              <a:cs typeface="Poppins Light"/>
              <a:sym typeface="Poppins Light"/>
            </a:endParaRPr>
          </a:p>
        </p:txBody>
      </p:sp>
      <p:sp>
        <p:nvSpPr>
          <p:cNvPr id="17" name="Google Shape;17;p48"/>
          <p:cNvSpPr/>
          <p:nvPr>
            <p:ph idx="2" type="pic"/>
          </p:nvPr>
        </p:nvSpPr>
        <p:spPr>
          <a:xfrm>
            <a:off x="0" y="3238488"/>
            <a:ext cx="6858000" cy="6691290"/>
          </a:xfrm>
          <a:prstGeom prst="rect">
            <a:avLst/>
          </a:prstGeom>
          <a:noFill/>
          <a:ln>
            <a:noFill/>
          </a:ln>
        </p:spPr>
      </p:sp>
      <p:sp>
        <p:nvSpPr>
          <p:cNvPr id="18" name="Google Shape;18;p48"/>
          <p:cNvSpPr txBox="1"/>
          <p:nvPr>
            <p:ph type="ctrTitle"/>
          </p:nvPr>
        </p:nvSpPr>
        <p:spPr>
          <a:xfrm>
            <a:off x="433991" y="2653078"/>
            <a:ext cx="6300000" cy="612000"/>
          </a:xfrm>
          <a:prstGeom prst="rect">
            <a:avLst/>
          </a:prstGeom>
          <a:noFill/>
          <a:ln>
            <a:noFill/>
          </a:ln>
        </p:spPr>
        <p:txBody>
          <a:bodyPr anchorCtr="0" anchor="t" bIns="0" lIns="0" spcFirstLastPara="1" rIns="0" wrap="square" tIns="0">
            <a:noAutofit/>
          </a:bodyPr>
          <a:lstStyle>
            <a:lvl1pPr lvl="0" algn="l">
              <a:lnSpc>
                <a:spcPct val="110000"/>
              </a:lnSpc>
              <a:spcBef>
                <a:spcPts val="0"/>
              </a:spcBef>
              <a:spcAft>
                <a:spcPts val="0"/>
              </a:spcAft>
              <a:buClr>
                <a:schemeClr val="lt1"/>
              </a:buClr>
              <a:buSzPts val="2000"/>
              <a:buFont typeface="Poppins"/>
              <a:buNone/>
              <a:defRPr b="0"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8"/>
          <p:cNvSpPr txBox="1"/>
          <p:nvPr>
            <p:ph idx="1" type="subTitle"/>
          </p:nvPr>
        </p:nvSpPr>
        <p:spPr>
          <a:xfrm>
            <a:off x="396000" y="1344523"/>
            <a:ext cx="6336000" cy="1296000"/>
          </a:xfrm>
          <a:prstGeom prst="rect">
            <a:avLst/>
          </a:prstGeom>
          <a:noFill/>
          <a:ln>
            <a:noFill/>
          </a:ln>
        </p:spPr>
        <p:txBody>
          <a:bodyPr anchorCtr="0" anchor="t" bIns="0" lIns="0" spcFirstLastPara="1" rIns="0" wrap="square" tIns="0">
            <a:noAutofit/>
          </a:bodyPr>
          <a:lstStyle>
            <a:lvl1pPr lvl="0" algn="l">
              <a:lnSpc>
                <a:spcPct val="108333"/>
              </a:lnSpc>
              <a:spcBef>
                <a:spcPts val="0"/>
              </a:spcBef>
              <a:spcAft>
                <a:spcPts val="0"/>
              </a:spcAft>
              <a:buClr>
                <a:schemeClr val="lt1"/>
              </a:buClr>
              <a:buSzPts val="4800"/>
              <a:buNone/>
              <a:defRPr b="1" sz="4800">
                <a:solidFill>
                  <a:schemeClr val="lt1"/>
                </a:solidFill>
                <a:latin typeface="Poppins"/>
                <a:ea typeface="Poppins"/>
                <a:cs typeface="Poppins"/>
                <a:sym typeface="Poppins"/>
              </a:defRPr>
            </a:lvl1pPr>
            <a:lvl2pPr lvl="1" algn="ctr">
              <a:lnSpc>
                <a:spcPct val="127272"/>
              </a:lnSpc>
              <a:spcBef>
                <a:spcPts val="0"/>
              </a:spcBef>
              <a:spcAft>
                <a:spcPts val="0"/>
              </a:spcAft>
              <a:buClr>
                <a:srgbClr val="8894A0"/>
              </a:buClr>
              <a:buSzPts val="1100"/>
              <a:buNone/>
              <a:defRPr>
                <a:solidFill>
                  <a:srgbClr val="8894A0"/>
                </a:solidFill>
              </a:defRPr>
            </a:lvl2pPr>
            <a:lvl3pPr lvl="2" algn="ctr">
              <a:spcBef>
                <a:spcPts val="0"/>
              </a:spcBef>
              <a:spcAft>
                <a:spcPts val="0"/>
              </a:spcAft>
              <a:buClr>
                <a:srgbClr val="8894A0"/>
              </a:buClr>
              <a:buSzPts val="2400"/>
              <a:buNone/>
              <a:defRPr>
                <a:solidFill>
                  <a:srgbClr val="8894A0"/>
                </a:solidFill>
              </a:defRPr>
            </a:lvl3pPr>
            <a:lvl4pPr lvl="3" algn="ctr">
              <a:spcBef>
                <a:spcPts val="0"/>
              </a:spcBef>
              <a:spcAft>
                <a:spcPts val="0"/>
              </a:spcAft>
              <a:buClr>
                <a:srgbClr val="8894A0"/>
              </a:buClr>
              <a:buSzPts val="2000"/>
              <a:buNone/>
              <a:defRPr>
                <a:solidFill>
                  <a:srgbClr val="8894A0"/>
                </a:solidFill>
              </a:defRPr>
            </a:lvl4pPr>
            <a:lvl5pPr lvl="4" algn="ctr">
              <a:spcBef>
                <a:spcPts val="0"/>
              </a:spcBef>
              <a:spcAft>
                <a:spcPts val="0"/>
              </a:spcAft>
              <a:buClr>
                <a:srgbClr val="8894A0"/>
              </a:buClr>
              <a:buSzPts val="2000"/>
              <a:buNone/>
              <a:defRPr>
                <a:solidFill>
                  <a:srgbClr val="8894A0"/>
                </a:solidFill>
              </a:defRPr>
            </a:lvl5pPr>
            <a:lvl6pPr lvl="5" algn="ctr">
              <a:spcBef>
                <a:spcPts val="400"/>
              </a:spcBef>
              <a:spcAft>
                <a:spcPts val="0"/>
              </a:spcAft>
              <a:buClr>
                <a:srgbClr val="8894A0"/>
              </a:buClr>
              <a:buSzPts val="2000"/>
              <a:buNone/>
              <a:defRPr>
                <a:solidFill>
                  <a:srgbClr val="8894A0"/>
                </a:solidFill>
              </a:defRPr>
            </a:lvl6pPr>
            <a:lvl7pPr lvl="6" algn="ctr">
              <a:spcBef>
                <a:spcPts val="400"/>
              </a:spcBef>
              <a:spcAft>
                <a:spcPts val="0"/>
              </a:spcAft>
              <a:buClr>
                <a:srgbClr val="8894A0"/>
              </a:buClr>
              <a:buSzPts val="2000"/>
              <a:buNone/>
              <a:defRPr>
                <a:solidFill>
                  <a:srgbClr val="8894A0"/>
                </a:solidFill>
              </a:defRPr>
            </a:lvl7pPr>
            <a:lvl8pPr lvl="7" algn="ctr">
              <a:spcBef>
                <a:spcPts val="400"/>
              </a:spcBef>
              <a:spcAft>
                <a:spcPts val="0"/>
              </a:spcAft>
              <a:buClr>
                <a:srgbClr val="8894A0"/>
              </a:buClr>
              <a:buSzPts val="2000"/>
              <a:buNone/>
              <a:defRPr>
                <a:solidFill>
                  <a:srgbClr val="8894A0"/>
                </a:solidFill>
              </a:defRPr>
            </a:lvl8pPr>
            <a:lvl9pPr lvl="8" algn="ctr">
              <a:spcBef>
                <a:spcPts val="400"/>
              </a:spcBef>
              <a:spcAft>
                <a:spcPts val="0"/>
              </a:spcAft>
              <a:buClr>
                <a:srgbClr val="8894A0"/>
              </a:buClr>
              <a:buSzPts val="2000"/>
              <a:buNone/>
              <a:defRPr>
                <a:solidFill>
                  <a:srgbClr val="8894A0"/>
                </a:solidFill>
              </a:defRPr>
            </a:lvl9pPr>
          </a:lstStyle>
          <a:p/>
        </p:txBody>
      </p:sp>
      <p:pic>
        <p:nvPicPr>
          <p:cNvPr descr="Healthwatch logo_CMYK-01.png" id="20" name="Google Shape;20;p48"/>
          <p:cNvPicPr preferRelativeResize="0"/>
          <p:nvPr/>
        </p:nvPicPr>
        <p:blipFill rotWithShape="1">
          <a:blip r:embed="rId2">
            <a:alphaModFix/>
          </a:blip>
          <a:srcRect b="0" l="0" r="0" t="0"/>
          <a:stretch/>
        </p:blipFill>
        <p:spPr>
          <a:xfrm>
            <a:off x="4207902" y="328580"/>
            <a:ext cx="2448000" cy="6705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s">
  <p:cSld name="Instructions">
    <p:spTree>
      <p:nvGrpSpPr>
        <p:cNvPr id="84" name="Shape 84"/>
        <p:cNvGrpSpPr/>
        <p:nvPr/>
      </p:nvGrpSpPr>
      <p:grpSpPr>
        <a:xfrm>
          <a:off x="0" y="0"/>
          <a:ext cx="0" cy="0"/>
          <a:chOff x="0" y="0"/>
          <a:chExt cx="0" cy="0"/>
        </a:xfrm>
      </p:grpSpPr>
      <p:sp>
        <p:nvSpPr>
          <p:cNvPr id="85" name="Google Shape;85;p61"/>
          <p:cNvSpPr/>
          <p:nvPr/>
        </p:nvSpPr>
        <p:spPr>
          <a:xfrm>
            <a:off x="0" y="0"/>
            <a:ext cx="6858000" cy="9906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86" name="Google Shape;86;p61"/>
          <p:cNvSpPr/>
          <p:nvPr/>
        </p:nvSpPr>
        <p:spPr>
          <a:xfrm>
            <a:off x="285728" y="380968"/>
            <a:ext cx="6357982" cy="50006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87" name="Google Shape;87;p61"/>
          <p:cNvSpPr txBox="1"/>
          <p:nvPr>
            <p:ph idx="1" type="body"/>
          </p:nvPr>
        </p:nvSpPr>
        <p:spPr>
          <a:xfrm>
            <a:off x="428604" y="488982"/>
            <a:ext cx="6072230" cy="8821736"/>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lt1"/>
              </a:buClr>
              <a:buSzPts val="1800"/>
              <a:buNone/>
              <a:defRPr b="1" sz="1800">
                <a:solidFill>
                  <a:schemeClr val="lt1"/>
                </a:solidFill>
                <a:latin typeface="Poppins"/>
                <a:ea typeface="Poppins"/>
                <a:cs typeface="Poppins"/>
                <a:sym typeface="Poppins"/>
              </a:defRPr>
            </a:lvl1pPr>
            <a:lvl2pPr indent="-228600" lvl="1" marL="914400" algn="l">
              <a:lnSpc>
                <a:spcPct val="108333"/>
              </a:lnSpc>
              <a:spcBef>
                <a:spcPts val="1500"/>
              </a:spcBef>
              <a:spcAft>
                <a:spcPts val="0"/>
              </a:spcAft>
              <a:buClr>
                <a:schemeClr val="dk1"/>
              </a:buClr>
              <a:buSzPts val="1440"/>
              <a:buFont typeface="Arial"/>
              <a:buNone/>
              <a:defRPr b="1" sz="1200">
                <a:solidFill>
                  <a:schemeClr val="accent1"/>
                </a:solidFill>
              </a:defRPr>
            </a:lvl2pPr>
            <a:lvl3pPr indent="-228600" lvl="2" marL="1371600" algn="l">
              <a:lnSpc>
                <a:spcPct val="116666"/>
              </a:lnSpc>
              <a:spcBef>
                <a:spcPts val="600"/>
              </a:spcBef>
              <a:spcAft>
                <a:spcPts val="0"/>
              </a:spcAft>
              <a:buClr>
                <a:schemeClr val="dk1"/>
              </a:buClr>
              <a:buSzPts val="1440"/>
              <a:buFont typeface="Arial"/>
              <a:buNone/>
              <a:defRPr sz="1200">
                <a:solidFill>
                  <a:srgbClr val="000000"/>
                </a:solidFill>
              </a:defRPr>
            </a:lvl3pPr>
            <a:lvl4pPr indent="-304800" lvl="3" marL="1828800" algn="l">
              <a:lnSpc>
                <a:spcPct val="100000"/>
              </a:lnSpc>
              <a:spcBef>
                <a:spcPts val="600"/>
              </a:spcBef>
              <a:spcAft>
                <a:spcPts val="0"/>
              </a:spcAft>
              <a:buClr>
                <a:srgbClr val="000000"/>
              </a:buClr>
              <a:buSzPts val="1200"/>
              <a:buFont typeface="Arial"/>
              <a:buChar char="•"/>
              <a:defRPr sz="1200">
                <a:solidFill>
                  <a:srgbClr val="000000"/>
                </a:solidFill>
              </a:defRPr>
            </a:lvl4pPr>
            <a:lvl5pPr indent="-228600" lvl="4" marL="2286000" algn="l">
              <a:lnSpc>
                <a:spcPct val="116666"/>
              </a:lnSpc>
              <a:spcBef>
                <a:spcPts val="0"/>
              </a:spcBef>
              <a:spcAft>
                <a:spcPts val="0"/>
              </a:spcAft>
              <a:buClr>
                <a:schemeClr val="dk1"/>
              </a:buClr>
              <a:buSzPts val="1200"/>
              <a:buNone/>
              <a:defRPr sz="12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ssage">
  <p:cSld name="Message">
    <p:spTree>
      <p:nvGrpSpPr>
        <p:cNvPr id="88" name="Shape 88"/>
        <p:cNvGrpSpPr/>
        <p:nvPr/>
      </p:nvGrpSpPr>
      <p:grpSpPr>
        <a:xfrm>
          <a:off x="0" y="0"/>
          <a:ext cx="0" cy="0"/>
          <a:chOff x="0" y="0"/>
          <a:chExt cx="0" cy="0"/>
        </a:xfrm>
      </p:grpSpPr>
      <p:sp>
        <p:nvSpPr>
          <p:cNvPr id="89" name="Google Shape;89;p62"/>
          <p:cNvSpPr txBox="1"/>
          <p:nvPr>
            <p:ph idx="1" type="body"/>
          </p:nvPr>
        </p:nvSpPr>
        <p:spPr>
          <a:xfrm>
            <a:off x="1357297" y="7204154"/>
            <a:ext cx="4140000" cy="2057413"/>
          </a:xfrm>
          <a:prstGeom prst="rect">
            <a:avLst/>
          </a:prstGeom>
          <a:noFill/>
          <a:ln>
            <a:noFill/>
          </a:ln>
        </p:spPr>
        <p:txBody>
          <a:bodyPr anchorCtr="0" anchor="ctr" bIns="0" lIns="0" spcFirstLastPara="1" rIns="0" wrap="square" tIns="0">
            <a:noAutofit/>
          </a:bodyPr>
          <a:lstStyle>
            <a:lvl1pPr indent="-228600" lvl="0" marL="457200" algn="ctr">
              <a:lnSpc>
                <a:spcPct val="125000"/>
              </a:lnSpc>
              <a:spcBef>
                <a:spcPts val="0"/>
              </a:spcBef>
              <a:spcAft>
                <a:spcPts val="0"/>
              </a:spcAft>
              <a:buClr>
                <a:schemeClr val="dk1"/>
              </a:buClr>
              <a:buSzPts val="1200"/>
              <a:buNone/>
              <a:defRPr b="0" sz="1200">
                <a:solidFill>
                  <a:schemeClr val="dk1"/>
                </a:solidFill>
              </a:defRPr>
            </a:lvl1pPr>
            <a:lvl2pPr indent="-228600" lvl="1" marL="914400" algn="ctr">
              <a:lnSpc>
                <a:spcPct val="130000"/>
              </a:lnSpc>
              <a:spcBef>
                <a:spcPts val="300"/>
              </a:spcBef>
              <a:spcAft>
                <a:spcPts val="0"/>
              </a:spcAft>
              <a:buClr>
                <a:schemeClr val="dk1"/>
              </a:buClr>
              <a:buSzPts val="1200"/>
              <a:buFont typeface="Arial"/>
              <a:buNone/>
              <a:defRPr b="1" sz="1000">
                <a:solidFill>
                  <a:schemeClr val="dk1"/>
                </a:solidFill>
              </a:defRPr>
            </a:lvl2pPr>
            <a:lvl3pPr indent="-304800" lvl="2" marL="1371600" algn="ctr">
              <a:lnSpc>
                <a:spcPct val="130000"/>
              </a:lnSpc>
              <a:spcBef>
                <a:spcPts val="900"/>
              </a:spcBef>
              <a:spcAft>
                <a:spcPts val="0"/>
              </a:spcAft>
              <a:buClr>
                <a:schemeClr val="dk1"/>
              </a:buClr>
              <a:buSzPts val="1200"/>
              <a:buFont typeface="Arial"/>
              <a:buChar char="•"/>
              <a:defRPr sz="1000">
                <a:solidFill>
                  <a:schemeClr val="dk1"/>
                </a:solidFill>
              </a:defRPr>
            </a:lvl3pPr>
            <a:lvl4pPr indent="-292100" lvl="3" marL="1828800" algn="ctr">
              <a:lnSpc>
                <a:spcPct val="130000"/>
              </a:lnSpc>
              <a:spcBef>
                <a:spcPts val="900"/>
              </a:spcBef>
              <a:spcAft>
                <a:spcPts val="0"/>
              </a:spcAft>
              <a:buClr>
                <a:schemeClr val="dk1"/>
              </a:buClr>
              <a:buSzPts val="1000"/>
              <a:buFont typeface="Arial"/>
              <a:buChar char="•"/>
              <a:defRPr sz="1000">
                <a:solidFill>
                  <a:schemeClr val="dk1"/>
                </a:solidFill>
              </a:defRPr>
            </a:lvl4pPr>
            <a:lvl5pPr indent="-228600" lvl="4" marL="2286000" algn="ctr">
              <a:lnSpc>
                <a:spcPct val="120000"/>
              </a:lnSpc>
              <a:spcBef>
                <a:spcPts val="0"/>
              </a:spcBef>
              <a:spcAft>
                <a:spcPts val="0"/>
              </a:spcAft>
              <a:buClr>
                <a:schemeClr val="dk1"/>
              </a:buClr>
              <a:buSzPts val="1000"/>
              <a:buNone/>
              <a:defRPr sz="10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62"/>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p62"/>
          <p:cNvSpPr txBox="1"/>
          <p:nvPr>
            <p:ph idx="2" type="body"/>
          </p:nvPr>
        </p:nvSpPr>
        <p:spPr>
          <a:xfrm>
            <a:off x="428604" y="1700193"/>
            <a:ext cx="6084000" cy="26280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dk1"/>
              </a:buClr>
              <a:buSzPts val="1200"/>
              <a:buNone/>
              <a:defRPr b="0" sz="1200">
                <a:solidFill>
                  <a:schemeClr val="dk1"/>
                </a:solidFill>
              </a:defRPr>
            </a:lvl1pPr>
            <a:lvl2pPr indent="-228600" lvl="1" marL="914400" algn="l">
              <a:lnSpc>
                <a:spcPct val="133333"/>
              </a:lnSpc>
              <a:spcBef>
                <a:spcPts val="900"/>
              </a:spcBef>
              <a:spcAft>
                <a:spcPts val="0"/>
              </a:spcAft>
              <a:buClr>
                <a:schemeClr val="dk1"/>
              </a:buClr>
              <a:buSzPts val="1440"/>
              <a:buFont typeface="Arial"/>
              <a:buNone/>
              <a:defRPr b="1" sz="1200">
                <a:solidFill>
                  <a:schemeClr val="dk1"/>
                </a:solidFill>
              </a:defRPr>
            </a:lvl2pPr>
            <a:lvl3pPr indent="-320039" lvl="2" marL="1371600" algn="l">
              <a:lnSpc>
                <a:spcPct val="116666"/>
              </a:lnSpc>
              <a:spcBef>
                <a:spcPts val="200"/>
              </a:spcBef>
              <a:spcAft>
                <a:spcPts val="0"/>
              </a:spcAft>
              <a:buClr>
                <a:srgbClr val="000000"/>
              </a:buClr>
              <a:buSzPts val="1440"/>
              <a:buFont typeface="Arial"/>
              <a:buChar char="•"/>
              <a:defRPr b="0" sz="1200">
                <a:solidFill>
                  <a:srgbClr val="000000"/>
                </a:solidFill>
              </a:defRPr>
            </a:lvl3pPr>
            <a:lvl4pPr indent="-228600" lvl="3" marL="1828800" algn="ctr">
              <a:lnSpc>
                <a:spcPct val="107142"/>
              </a:lnSpc>
              <a:spcBef>
                <a:spcPts val="400"/>
              </a:spcBef>
              <a:spcAft>
                <a:spcPts val="0"/>
              </a:spcAft>
              <a:buClr>
                <a:schemeClr val="dk1"/>
              </a:buClr>
              <a:buSzPts val="1400"/>
              <a:buNone/>
              <a:defRPr b="0" sz="1400">
                <a:solidFill>
                  <a:schemeClr val="dk1"/>
                </a:solidFill>
              </a:defRPr>
            </a:lvl4pPr>
            <a:lvl5pPr indent="-228600" lvl="4" marL="2286000" algn="ctr">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62"/>
          <p:cNvSpPr txBox="1"/>
          <p:nvPr>
            <p:ph type="title"/>
          </p:nvPr>
        </p:nvSpPr>
        <p:spPr>
          <a:xfrm>
            <a:off x="430701" y="1005434"/>
            <a:ext cx="5976000" cy="504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3200"/>
              <a:buFont typeface="Poppins"/>
              <a:buNone/>
              <a:defRPr b="1"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62"/>
          <p:cNvSpPr/>
          <p:nvPr>
            <p:ph idx="3" type="pic"/>
          </p:nvPr>
        </p:nvSpPr>
        <p:spPr>
          <a:xfrm>
            <a:off x="428625" y="4630674"/>
            <a:ext cx="1285875" cy="1512000"/>
          </a:xfrm>
          <a:prstGeom prst="rect">
            <a:avLst/>
          </a:prstGeom>
          <a:noFill/>
          <a:ln>
            <a:noFill/>
          </a:ln>
        </p:spPr>
      </p:sp>
      <p:sp>
        <p:nvSpPr>
          <p:cNvPr id="94" name="Google Shape;94;p62"/>
          <p:cNvSpPr txBox="1"/>
          <p:nvPr>
            <p:ph idx="4" type="body"/>
          </p:nvPr>
        </p:nvSpPr>
        <p:spPr>
          <a:xfrm>
            <a:off x="1867852" y="4623816"/>
            <a:ext cx="4632981" cy="1543630"/>
          </a:xfrm>
          <a:prstGeom prst="rect">
            <a:avLst/>
          </a:prstGeom>
          <a:noFill/>
          <a:ln>
            <a:noFill/>
          </a:ln>
        </p:spPr>
        <p:txBody>
          <a:bodyPr anchorCtr="0" anchor="t" bIns="0" lIns="0" spcFirstLastPara="1" rIns="0" wrap="square" tIns="0">
            <a:noAutofit/>
          </a:bodyPr>
          <a:lstStyle>
            <a:lvl1pPr indent="-228600" lvl="0" marL="457200" algn="l">
              <a:lnSpc>
                <a:spcPct val="127272"/>
              </a:lnSpc>
              <a:spcBef>
                <a:spcPts val="0"/>
              </a:spcBef>
              <a:spcAft>
                <a:spcPts val="0"/>
              </a:spcAft>
              <a:buClr>
                <a:srgbClr val="000000"/>
              </a:buClr>
              <a:buSzPts val="1100"/>
              <a:buNone/>
              <a:defRPr sz="1100">
                <a:solidFill>
                  <a:srgbClr val="000000"/>
                </a:solidFill>
              </a:defRPr>
            </a:lvl1pPr>
            <a:lvl2pPr indent="-228600" lvl="1" marL="914400" algn="l">
              <a:lnSpc>
                <a:spcPct val="127272"/>
              </a:lnSpc>
              <a:spcBef>
                <a:spcPts val="0"/>
              </a:spcBef>
              <a:spcAft>
                <a:spcPts val="0"/>
              </a:spcAft>
              <a:buClr>
                <a:srgbClr val="000000"/>
              </a:buClr>
              <a:buSzPts val="1100"/>
              <a:buNone/>
              <a:defRPr b="1">
                <a:solidFill>
                  <a:srgbClr val="000000"/>
                </a:solidFill>
              </a:defRPr>
            </a:lvl2pPr>
            <a:lvl3pPr indent="-228600" lvl="2" marL="1371600" algn="l">
              <a:spcBef>
                <a:spcPts val="0"/>
              </a:spcBef>
              <a:spcAft>
                <a:spcPts val="0"/>
              </a:spcAft>
              <a:buClr>
                <a:srgbClr val="000000"/>
              </a:buClr>
              <a:buSzPts val="2400"/>
              <a:buNone/>
              <a:defRPr>
                <a:solidFill>
                  <a:srgbClr val="000000"/>
                </a:solidFill>
              </a:defRPr>
            </a:lvl3pPr>
            <a:lvl4pPr indent="-228600" lvl="3" marL="1828800" algn="l">
              <a:spcBef>
                <a:spcPts val="0"/>
              </a:spcBef>
              <a:spcAft>
                <a:spcPts val="0"/>
              </a:spcAft>
              <a:buClr>
                <a:srgbClr val="000000"/>
              </a:buClr>
              <a:buSzPts val="2000"/>
              <a:buNone/>
              <a:defRPr>
                <a:solidFill>
                  <a:srgbClr val="000000"/>
                </a:solidFill>
              </a:defRPr>
            </a:lvl4pPr>
            <a:lvl5pPr indent="-228600" lvl="4" marL="2286000" algn="l">
              <a:spcBef>
                <a:spcPts val="0"/>
              </a:spcBef>
              <a:spcAft>
                <a:spcPts val="0"/>
              </a:spcAft>
              <a:buClr>
                <a:srgbClr val="000000"/>
              </a:buClr>
              <a:buSzPts val="2000"/>
              <a:buNone/>
              <a:defRPr>
                <a:solidFill>
                  <a:srgbClr val="000000"/>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62"/>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p:cSld name="About us">
    <p:spTree>
      <p:nvGrpSpPr>
        <p:cNvPr id="96" name="Shape 96"/>
        <p:cNvGrpSpPr/>
        <p:nvPr/>
      </p:nvGrpSpPr>
      <p:grpSpPr>
        <a:xfrm>
          <a:off x="0" y="0"/>
          <a:ext cx="0" cy="0"/>
          <a:chOff x="0" y="0"/>
          <a:chExt cx="0" cy="0"/>
        </a:xfrm>
      </p:grpSpPr>
      <p:sp>
        <p:nvSpPr>
          <p:cNvPr id="97" name="Google Shape;97;p63"/>
          <p:cNvSpPr txBox="1"/>
          <p:nvPr>
            <p:ph idx="12" type="sldNum"/>
          </p:nvPr>
        </p:nvSpPr>
        <p:spPr>
          <a:xfrm>
            <a:off x="5876552" y="371227"/>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8" name="Google Shape;98;p63"/>
          <p:cNvSpPr txBox="1"/>
          <p:nvPr>
            <p:ph idx="1" type="body"/>
          </p:nvPr>
        </p:nvSpPr>
        <p:spPr>
          <a:xfrm>
            <a:off x="428604" y="1666852"/>
            <a:ext cx="5940000" cy="151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1" sz="2000">
                <a:solidFill>
                  <a:schemeClr val="dk1"/>
                </a:solidFill>
              </a:defRPr>
            </a:lvl1pPr>
            <a:lvl2pPr indent="-228600" lvl="1" marL="914400" algn="l">
              <a:lnSpc>
                <a:spcPct val="116666"/>
              </a:lnSpc>
              <a:spcBef>
                <a:spcPts val="300"/>
              </a:spcBef>
              <a:spcAft>
                <a:spcPts val="0"/>
              </a:spcAft>
              <a:buClr>
                <a:schemeClr val="dk1"/>
              </a:buClr>
              <a:buSzPts val="1440"/>
              <a:buFont typeface="Arial"/>
              <a:buNone/>
              <a:defRPr b="0" sz="1200">
                <a:solidFill>
                  <a:srgbClr val="000000"/>
                </a:solidFill>
              </a:defRPr>
            </a:lvl2pPr>
            <a:lvl3pPr indent="-228600" lvl="2" marL="1371600" algn="l">
              <a:lnSpc>
                <a:spcPct val="120000"/>
              </a:lnSpc>
              <a:spcBef>
                <a:spcPts val="1200"/>
              </a:spcBef>
              <a:spcAft>
                <a:spcPts val="0"/>
              </a:spcAft>
              <a:buClr>
                <a:schemeClr val="dk1"/>
              </a:buClr>
              <a:buSzPts val="1200"/>
              <a:buFont typeface="Arial"/>
              <a:buNone/>
              <a:defRPr b="0" sz="1000">
                <a:solidFill>
                  <a:schemeClr val="dk1"/>
                </a:solidFill>
              </a:defRPr>
            </a:lvl3pPr>
            <a:lvl4pPr indent="-228600" lvl="3" marL="1828800" algn="l">
              <a:lnSpc>
                <a:spcPct val="107142"/>
              </a:lnSpc>
              <a:spcBef>
                <a:spcPts val="0"/>
              </a:spcBef>
              <a:spcAft>
                <a:spcPts val="0"/>
              </a:spcAft>
              <a:buClr>
                <a:schemeClr val="dk1"/>
              </a:buClr>
              <a:buSzPts val="1400"/>
              <a:buNone/>
              <a:defRPr b="0" sz="1400">
                <a:solidFill>
                  <a:schemeClr val="dk1"/>
                </a:solidFill>
              </a:defRPr>
            </a:lvl4pPr>
            <a:lvl5pPr indent="-228600" lvl="4" marL="2286000" algn="l">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63"/>
          <p:cNvSpPr txBox="1"/>
          <p:nvPr>
            <p:ph type="title"/>
          </p:nvPr>
        </p:nvSpPr>
        <p:spPr>
          <a:xfrm>
            <a:off x="430701" y="996723"/>
            <a:ext cx="5976000" cy="43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3200"/>
              <a:buFont typeface="Poppins"/>
              <a:buNone/>
              <a:defRPr b="1"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63"/>
          <p:cNvSpPr txBox="1"/>
          <p:nvPr>
            <p:ph idx="2" type="body"/>
          </p:nvPr>
        </p:nvSpPr>
        <p:spPr>
          <a:xfrm>
            <a:off x="1379968" y="3428417"/>
            <a:ext cx="4968000" cy="684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accent1"/>
              </a:buClr>
              <a:buSzPts val="1800"/>
              <a:buNone/>
              <a:defRPr b="1" sz="1800">
                <a:solidFill>
                  <a:schemeClr val="accent1"/>
                </a:solidFill>
              </a:defRPr>
            </a:lvl1pPr>
            <a:lvl2pPr indent="-228600" lvl="1" marL="914400" algn="l">
              <a:lnSpc>
                <a:spcPct val="127272"/>
              </a:lnSpc>
              <a:spcBef>
                <a:spcPts val="200"/>
              </a:spcBef>
              <a:spcAft>
                <a:spcPts val="0"/>
              </a:spcAft>
              <a:buClr>
                <a:srgbClr val="000000"/>
              </a:buClr>
              <a:buSzPts val="1100"/>
              <a:buNone/>
              <a:defRPr>
                <a:solidFill>
                  <a:srgbClr val="000000"/>
                </a:solidFill>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1" name="Google Shape;101;p63"/>
          <p:cNvSpPr txBox="1"/>
          <p:nvPr>
            <p:ph idx="3" type="body"/>
          </p:nvPr>
        </p:nvSpPr>
        <p:spPr>
          <a:xfrm>
            <a:off x="1378800" y="4860417"/>
            <a:ext cx="4968000" cy="684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accent1"/>
              </a:buClr>
              <a:buSzPts val="1800"/>
              <a:buNone/>
              <a:defRPr b="1" sz="1800">
                <a:solidFill>
                  <a:schemeClr val="accent1"/>
                </a:solidFill>
              </a:defRPr>
            </a:lvl1pPr>
            <a:lvl2pPr indent="-228600" lvl="1" marL="914400" algn="l">
              <a:lnSpc>
                <a:spcPct val="127272"/>
              </a:lnSpc>
              <a:spcBef>
                <a:spcPts val="200"/>
              </a:spcBef>
              <a:spcAft>
                <a:spcPts val="0"/>
              </a:spcAft>
              <a:buClr>
                <a:srgbClr val="000000"/>
              </a:buClr>
              <a:buSzPts val="1100"/>
              <a:buNone/>
              <a:defRPr>
                <a:solidFill>
                  <a:srgbClr val="000000"/>
                </a:solidFill>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63"/>
          <p:cNvSpPr txBox="1"/>
          <p:nvPr>
            <p:ph idx="4" type="body"/>
          </p:nvPr>
        </p:nvSpPr>
        <p:spPr>
          <a:xfrm>
            <a:off x="1378800" y="6242123"/>
            <a:ext cx="4968000" cy="2068463"/>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accent1"/>
              </a:buClr>
              <a:buSzPts val="1800"/>
              <a:buNone/>
              <a:defRPr b="1" sz="1800">
                <a:solidFill>
                  <a:schemeClr val="accent1"/>
                </a:solidFill>
              </a:defRPr>
            </a:lvl1pPr>
            <a:lvl2pPr indent="-298450" lvl="1" marL="914400" algn="l">
              <a:lnSpc>
                <a:spcPct val="109090"/>
              </a:lnSpc>
              <a:spcBef>
                <a:spcPts val="200"/>
              </a:spcBef>
              <a:spcAft>
                <a:spcPts val="0"/>
              </a:spcAft>
              <a:buClr>
                <a:srgbClr val="000000"/>
              </a:buClr>
              <a:buSzPts val="1100"/>
              <a:buFont typeface="Arial"/>
              <a:buChar char="•"/>
              <a:defRPr>
                <a:solidFill>
                  <a:srgbClr val="000000"/>
                </a:solidFill>
              </a:defRPr>
            </a:lvl2pPr>
            <a:lvl3pPr indent="-228600" lvl="2" marL="1371600" algn="l">
              <a:spcBef>
                <a:spcPts val="10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63"/>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de a Difference">
  <p:cSld name="Made a Difference">
    <p:spTree>
      <p:nvGrpSpPr>
        <p:cNvPr id="104" name="Shape 104"/>
        <p:cNvGrpSpPr/>
        <p:nvPr/>
      </p:nvGrpSpPr>
      <p:grpSpPr>
        <a:xfrm>
          <a:off x="0" y="0"/>
          <a:ext cx="0" cy="0"/>
          <a:chOff x="0" y="0"/>
          <a:chExt cx="0" cy="0"/>
        </a:xfrm>
      </p:grpSpPr>
      <p:sp>
        <p:nvSpPr>
          <p:cNvPr id="105" name="Google Shape;105;p64"/>
          <p:cNvSpPr txBox="1"/>
          <p:nvPr>
            <p:ph idx="12" type="sldNum"/>
          </p:nvPr>
        </p:nvSpPr>
        <p:spPr>
          <a:xfrm>
            <a:off x="5840872" y="31683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06" name="Google Shape;106;p64"/>
          <p:cNvSpPr txBox="1"/>
          <p:nvPr>
            <p:ph type="title"/>
          </p:nvPr>
        </p:nvSpPr>
        <p:spPr>
          <a:xfrm>
            <a:off x="430701" y="996723"/>
            <a:ext cx="5976000" cy="28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Poppins"/>
              <a:buNone/>
              <a:defRPr b="1" sz="1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64"/>
          <p:cNvSpPr txBox="1"/>
          <p:nvPr>
            <p:ph idx="1" type="body"/>
          </p:nvPr>
        </p:nvSpPr>
        <p:spPr>
          <a:xfrm>
            <a:off x="428604" y="1320140"/>
            <a:ext cx="5976000" cy="39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5000"/>
              </a:lnSpc>
              <a:spcBef>
                <a:spcPts val="300"/>
              </a:spcBef>
              <a:spcAft>
                <a:spcPts val="0"/>
              </a:spcAft>
              <a:buClr>
                <a:schemeClr val="dk1"/>
              </a:buClr>
              <a:buSzPts val="1440"/>
              <a:buFont typeface="Arial"/>
              <a:buNone/>
              <a:defRPr b="1" sz="1200">
                <a:solidFill>
                  <a:schemeClr val="dk1"/>
                </a:solidFill>
              </a:defRPr>
            </a:lvl2pPr>
            <a:lvl3pPr indent="-228600" lvl="2" marL="1371600" algn="l">
              <a:lnSpc>
                <a:spcPct val="100000"/>
              </a:lnSpc>
              <a:spcBef>
                <a:spcPts val="1200"/>
              </a:spcBef>
              <a:spcAft>
                <a:spcPts val="0"/>
              </a:spcAft>
              <a:buClr>
                <a:schemeClr val="dk1"/>
              </a:buClr>
              <a:buSzPts val="1440"/>
              <a:buFont typeface="Arial"/>
              <a:buNone/>
              <a:defRPr b="1" sz="1200">
                <a:solidFill>
                  <a:schemeClr val="dk1"/>
                </a:solidFill>
              </a:defRPr>
            </a:lvl3pPr>
            <a:lvl4pPr indent="-228600" lvl="3" marL="1828800" algn="l">
              <a:lnSpc>
                <a:spcPct val="125000"/>
              </a:lnSpc>
              <a:spcBef>
                <a:spcPts val="0"/>
              </a:spcBef>
              <a:spcAft>
                <a:spcPts val="0"/>
              </a:spcAft>
              <a:buClr>
                <a:schemeClr val="dk1"/>
              </a:buClr>
              <a:buSzPts val="1200"/>
              <a:buNone/>
              <a:defRPr b="1" sz="1200">
                <a:solidFill>
                  <a:schemeClr val="dk1"/>
                </a:solidFill>
              </a:defRPr>
            </a:lvl4pPr>
            <a:lvl5pPr indent="-228600" lvl="4" marL="2286000" algn="l">
              <a:lnSpc>
                <a:spcPct val="125000"/>
              </a:lnSpc>
              <a:spcBef>
                <a:spcPts val="0"/>
              </a:spcBef>
              <a:spcAft>
                <a:spcPts val="0"/>
              </a:spcAft>
              <a:buClr>
                <a:schemeClr val="dk1"/>
              </a:buClr>
              <a:buSzPts val="1200"/>
              <a:buNone/>
              <a:defRPr b="1"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64"/>
          <p:cNvSpPr txBox="1"/>
          <p:nvPr>
            <p:ph idx="2" type="body"/>
          </p:nvPr>
        </p:nvSpPr>
        <p:spPr>
          <a:xfrm>
            <a:off x="1158032" y="2928352"/>
            <a:ext cx="2448000" cy="583696"/>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64"/>
          <p:cNvSpPr txBox="1"/>
          <p:nvPr>
            <p:ph idx="3" type="body"/>
          </p:nvPr>
        </p:nvSpPr>
        <p:spPr>
          <a:xfrm>
            <a:off x="3645028" y="2926800"/>
            <a:ext cx="2448000" cy="583696"/>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64"/>
          <p:cNvSpPr txBox="1"/>
          <p:nvPr>
            <p:ph idx="4" type="body"/>
          </p:nvPr>
        </p:nvSpPr>
        <p:spPr>
          <a:xfrm>
            <a:off x="1159200" y="4740238"/>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1" name="Google Shape;111;p64"/>
          <p:cNvSpPr txBox="1"/>
          <p:nvPr>
            <p:ph idx="5" type="body"/>
          </p:nvPr>
        </p:nvSpPr>
        <p:spPr>
          <a:xfrm>
            <a:off x="3646800" y="4741200"/>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 name="Google Shape;112;p64"/>
          <p:cNvSpPr txBox="1"/>
          <p:nvPr>
            <p:ph idx="6" type="body"/>
          </p:nvPr>
        </p:nvSpPr>
        <p:spPr>
          <a:xfrm>
            <a:off x="1159200" y="6691896"/>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3" name="Google Shape;113;p64"/>
          <p:cNvSpPr txBox="1"/>
          <p:nvPr>
            <p:ph idx="7" type="body"/>
          </p:nvPr>
        </p:nvSpPr>
        <p:spPr>
          <a:xfrm>
            <a:off x="3646800" y="6692400"/>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4" name="Google Shape;114;p64"/>
          <p:cNvSpPr txBox="1"/>
          <p:nvPr>
            <p:ph idx="8" type="body"/>
          </p:nvPr>
        </p:nvSpPr>
        <p:spPr>
          <a:xfrm>
            <a:off x="1159200" y="8535378"/>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5" name="Google Shape;115;p64"/>
          <p:cNvSpPr txBox="1"/>
          <p:nvPr>
            <p:ph idx="9" type="body"/>
          </p:nvPr>
        </p:nvSpPr>
        <p:spPr>
          <a:xfrm>
            <a:off x="3646800" y="8535600"/>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16" name="Google Shape;116;p64"/>
          <p:cNvCxnSpPr/>
          <p:nvPr/>
        </p:nvCxnSpPr>
        <p:spPr>
          <a:xfrm>
            <a:off x="820656" y="3569580"/>
            <a:ext cx="5472000" cy="0"/>
          </a:xfrm>
          <a:prstGeom prst="straightConnector1">
            <a:avLst/>
          </a:prstGeom>
          <a:noFill/>
          <a:ln cap="flat" cmpd="sng" w="38100">
            <a:solidFill>
              <a:schemeClr val="dk1"/>
            </a:solidFill>
            <a:prstDash val="solid"/>
            <a:round/>
            <a:headEnd len="sm" w="sm" type="none"/>
            <a:tailEnd len="sm" w="sm" type="none"/>
          </a:ln>
        </p:spPr>
      </p:cxnSp>
      <p:cxnSp>
        <p:nvCxnSpPr>
          <p:cNvPr id="117" name="Google Shape;117;p64"/>
          <p:cNvCxnSpPr/>
          <p:nvPr/>
        </p:nvCxnSpPr>
        <p:spPr>
          <a:xfrm>
            <a:off x="810000" y="5583750"/>
            <a:ext cx="5472000" cy="0"/>
          </a:xfrm>
          <a:prstGeom prst="straightConnector1">
            <a:avLst/>
          </a:prstGeom>
          <a:noFill/>
          <a:ln cap="flat" cmpd="sng" w="38100">
            <a:solidFill>
              <a:schemeClr val="dk1"/>
            </a:solidFill>
            <a:prstDash val="solid"/>
            <a:round/>
            <a:headEnd len="sm" w="sm" type="none"/>
            <a:tailEnd len="sm" w="sm" type="none"/>
          </a:ln>
        </p:spPr>
      </p:cxnSp>
      <p:cxnSp>
        <p:nvCxnSpPr>
          <p:cNvPr id="118" name="Google Shape;118;p64"/>
          <p:cNvCxnSpPr/>
          <p:nvPr/>
        </p:nvCxnSpPr>
        <p:spPr>
          <a:xfrm>
            <a:off x="810000" y="7524768"/>
            <a:ext cx="5472000" cy="0"/>
          </a:xfrm>
          <a:prstGeom prst="straightConnector1">
            <a:avLst/>
          </a:prstGeom>
          <a:noFill/>
          <a:ln cap="flat" cmpd="sng" w="38100">
            <a:solidFill>
              <a:schemeClr val="dk1"/>
            </a:solidFill>
            <a:prstDash val="solid"/>
            <a:round/>
            <a:headEnd len="sm" w="sm" type="none"/>
            <a:tailEnd len="sm" w="sm" type="none"/>
          </a:ln>
        </p:spPr>
      </p:cxnSp>
      <p:sp>
        <p:nvSpPr>
          <p:cNvPr id="119" name="Google Shape;119;p64"/>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p:cSld name="Content 1">
    <p:spTree>
      <p:nvGrpSpPr>
        <p:cNvPr id="120" name="Shape 120"/>
        <p:cNvGrpSpPr/>
        <p:nvPr/>
      </p:nvGrpSpPr>
      <p:grpSpPr>
        <a:xfrm>
          <a:off x="0" y="0"/>
          <a:ext cx="0" cy="0"/>
          <a:chOff x="0" y="0"/>
          <a:chExt cx="0" cy="0"/>
        </a:xfrm>
      </p:grpSpPr>
      <p:sp>
        <p:nvSpPr>
          <p:cNvPr id="121" name="Google Shape;121;p65"/>
          <p:cNvSpPr txBox="1"/>
          <p:nvPr>
            <p:ph idx="12" type="sldNum"/>
          </p:nvPr>
        </p:nvSpPr>
        <p:spPr>
          <a:xfrm>
            <a:off x="5876552" y="295455"/>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22" name="Google Shape;122;p65"/>
          <p:cNvSpPr txBox="1"/>
          <p:nvPr>
            <p:ph idx="1" type="body"/>
          </p:nvPr>
        </p:nvSpPr>
        <p:spPr>
          <a:xfrm>
            <a:off x="428604" y="1321200"/>
            <a:ext cx="5940000" cy="183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7272"/>
              </a:lnSpc>
              <a:spcBef>
                <a:spcPts val="600"/>
              </a:spcBef>
              <a:spcAft>
                <a:spcPts val="0"/>
              </a:spcAft>
              <a:buClr>
                <a:schemeClr val="dk1"/>
              </a:buClr>
              <a:buSzPts val="1320"/>
              <a:buFont typeface="Arial"/>
              <a:buNone/>
              <a:defRPr b="0" sz="1100">
                <a:solidFill>
                  <a:srgbClr val="000000"/>
                </a:solidFill>
              </a:defRPr>
            </a:lvl2pPr>
            <a:lvl3pPr indent="-312419" lvl="2" marL="1371600" algn="l">
              <a:lnSpc>
                <a:spcPct val="127272"/>
              </a:lnSpc>
              <a:spcBef>
                <a:spcPts val="600"/>
              </a:spcBef>
              <a:spcAft>
                <a:spcPts val="0"/>
              </a:spcAft>
              <a:buClr>
                <a:srgbClr val="000000"/>
              </a:buClr>
              <a:buSzPts val="1320"/>
              <a:buFont typeface="Arial"/>
              <a:buChar char="•"/>
              <a:defRPr b="0" sz="1100">
                <a:solidFill>
                  <a:srgbClr val="000000"/>
                </a:solidFill>
              </a:defRPr>
            </a:lvl3pPr>
            <a:lvl4pPr indent="-228600" lvl="3" marL="1828800" algn="l">
              <a:lnSpc>
                <a:spcPct val="107142"/>
              </a:lnSpc>
              <a:spcBef>
                <a:spcPts val="400"/>
              </a:spcBef>
              <a:spcAft>
                <a:spcPts val="0"/>
              </a:spcAft>
              <a:buClr>
                <a:schemeClr val="dk1"/>
              </a:buClr>
              <a:buSzPts val="1400"/>
              <a:buNone/>
              <a:defRPr b="0" sz="1400">
                <a:solidFill>
                  <a:schemeClr val="dk1"/>
                </a:solidFill>
              </a:defRPr>
            </a:lvl4pPr>
            <a:lvl5pPr indent="-228600" lvl="4" marL="2286000" algn="l">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3" name="Google Shape;123;p65"/>
          <p:cNvSpPr txBox="1"/>
          <p:nvPr>
            <p:ph type="title"/>
          </p:nvPr>
        </p:nvSpPr>
        <p:spPr>
          <a:xfrm>
            <a:off x="430701" y="996723"/>
            <a:ext cx="5976000" cy="28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Poppins"/>
              <a:buNone/>
              <a:defRPr b="1" sz="1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65"/>
          <p:cNvSpPr txBox="1"/>
          <p:nvPr>
            <p:ph idx="2" type="body"/>
          </p:nvPr>
        </p:nvSpPr>
        <p:spPr>
          <a:xfrm>
            <a:off x="1498520" y="3272348"/>
            <a:ext cx="4788000" cy="900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accent1"/>
              </a:buClr>
              <a:buSzPts val="2800"/>
              <a:buNone/>
              <a:defRPr b="1" sz="2800">
                <a:solidFill>
                  <a:schemeClr val="accent1"/>
                </a:solidFill>
              </a:defRPr>
            </a:lvl1pPr>
            <a:lvl2pPr indent="-228600" lvl="1" marL="914400" algn="l">
              <a:lnSpc>
                <a:spcPct val="116666"/>
              </a:lnSpc>
              <a:spcBef>
                <a:spcPts val="200"/>
              </a:spcBef>
              <a:spcAft>
                <a:spcPts val="0"/>
              </a:spcAft>
              <a:buClr>
                <a:schemeClr val="dk1"/>
              </a:buClr>
              <a:buSzPts val="1200"/>
              <a:buNone/>
              <a:defRPr b="1" sz="1200">
                <a:solidFill>
                  <a:schemeClr val="dk1"/>
                </a:solidFill>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 name="Google Shape;125;p65"/>
          <p:cNvSpPr txBox="1"/>
          <p:nvPr>
            <p:ph idx="3" type="body"/>
          </p:nvPr>
        </p:nvSpPr>
        <p:spPr>
          <a:xfrm>
            <a:off x="464402" y="7248062"/>
            <a:ext cx="5832000" cy="684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16666"/>
              </a:lnSpc>
              <a:spcBef>
                <a:spcPts val="200"/>
              </a:spcBef>
              <a:spcAft>
                <a:spcPts val="0"/>
              </a:spcAft>
              <a:buClr>
                <a:srgbClr val="000000"/>
              </a:buClr>
              <a:buSzPts val="1200"/>
              <a:buNone/>
              <a:defRPr sz="1200">
                <a:solidFill>
                  <a:srgbClr val="000000"/>
                </a:solidFill>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6" name="Google Shape;126;p65"/>
          <p:cNvSpPr txBox="1"/>
          <p:nvPr>
            <p:ph idx="4" type="body"/>
          </p:nvPr>
        </p:nvSpPr>
        <p:spPr>
          <a:xfrm>
            <a:off x="1228488" y="8204809"/>
            <a:ext cx="4320000" cy="1044000"/>
          </a:xfrm>
          <a:prstGeom prst="rect">
            <a:avLst/>
          </a:prstGeom>
          <a:noFill/>
          <a:ln>
            <a:noFill/>
          </a:ln>
        </p:spPr>
        <p:txBody>
          <a:bodyPr anchorCtr="0" anchor="ctr" bIns="36000" lIns="90000" spcFirstLastPara="1" rIns="90000" wrap="square" tIns="36000">
            <a:noAutofit/>
          </a:bodyPr>
          <a:lstStyle>
            <a:lvl1pPr indent="-228600" lvl="0" marL="457200" algn="ctr">
              <a:lnSpc>
                <a:spcPct val="108333"/>
              </a:lnSpc>
              <a:spcBef>
                <a:spcPts val="0"/>
              </a:spcBef>
              <a:spcAft>
                <a:spcPts val="0"/>
              </a:spcAft>
              <a:buClr>
                <a:schemeClr val="dk1"/>
              </a:buClr>
              <a:buSzPts val="1200"/>
              <a:buNone/>
              <a:defRPr b="0" sz="1200">
                <a:solidFill>
                  <a:schemeClr val="dk1"/>
                </a:solidFill>
              </a:defRPr>
            </a:lvl1pPr>
            <a:lvl2pPr indent="-228600" lvl="1" marL="914400" algn="ctr">
              <a:lnSpc>
                <a:spcPct val="144444"/>
              </a:lnSpc>
              <a:spcBef>
                <a:spcPts val="300"/>
              </a:spcBef>
              <a:spcAft>
                <a:spcPts val="0"/>
              </a:spcAft>
              <a:buClr>
                <a:schemeClr val="dk1"/>
              </a:buClr>
              <a:buSzPts val="900"/>
              <a:buFont typeface="Arial"/>
              <a:buNone/>
              <a:defRPr b="1" sz="900">
                <a:solidFill>
                  <a:schemeClr val="dk1"/>
                </a:solidFill>
              </a:defRPr>
            </a:lvl2pPr>
            <a:lvl3pPr indent="-228600" lvl="2" marL="1371600" algn="l">
              <a:spcBef>
                <a:spcPts val="9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 name="Google Shape;127;p65"/>
          <p:cNvSpPr txBox="1"/>
          <p:nvPr>
            <p:ph idx="5" type="body"/>
          </p:nvPr>
        </p:nvSpPr>
        <p:spPr>
          <a:xfrm>
            <a:off x="424886" y="4406602"/>
            <a:ext cx="5940000" cy="273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000000"/>
              </a:buClr>
              <a:buSzPts val="1100"/>
              <a:buNone/>
              <a:defRPr b="0" sz="1100">
                <a:solidFill>
                  <a:srgbClr val="000000"/>
                </a:solidFill>
              </a:defRPr>
            </a:lvl1pPr>
            <a:lvl2pPr indent="-312419" lvl="1" marL="914400" algn="l">
              <a:lnSpc>
                <a:spcPct val="127272"/>
              </a:lnSpc>
              <a:spcBef>
                <a:spcPts val="200"/>
              </a:spcBef>
              <a:spcAft>
                <a:spcPts val="0"/>
              </a:spcAft>
              <a:buClr>
                <a:schemeClr val="dk1"/>
              </a:buClr>
              <a:buSzPts val="1320"/>
              <a:buFont typeface="Arial"/>
              <a:buChar char="•"/>
              <a:defRPr b="0" sz="1100">
                <a:solidFill>
                  <a:srgbClr val="000000"/>
                </a:solidFill>
              </a:defRPr>
            </a:lvl2pPr>
            <a:lvl3pPr indent="-312419" lvl="2" marL="1371600" algn="l">
              <a:lnSpc>
                <a:spcPct val="127272"/>
              </a:lnSpc>
              <a:spcBef>
                <a:spcPts val="400"/>
              </a:spcBef>
              <a:spcAft>
                <a:spcPts val="0"/>
              </a:spcAft>
              <a:buClr>
                <a:srgbClr val="000000"/>
              </a:buClr>
              <a:buSzPts val="1320"/>
              <a:buFont typeface="Arial"/>
              <a:buChar char="•"/>
              <a:defRPr b="0" sz="1100">
                <a:solidFill>
                  <a:srgbClr val="000000"/>
                </a:solidFill>
              </a:defRPr>
            </a:lvl3pPr>
            <a:lvl4pPr indent="-228600" lvl="3" marL="1828800" algn="l">
              <a:lnSpc>
                <a:spcPct val="136363"/>
              </a:lnSpc>
              <a:spcBef>
                <a:spcPts val="400"/>
              </a:spcBef>
              <a:spcAft>
                <a:spcPts val="0"/>
              </a:spcAft>
              <a:buClr>
                <a:schemeClr val="dk1"/>
              </a:buClr>
              <a:buSzPts val="1100"/>
              <a:buNone/>
              <a:defRPr b="0" sz="1100">
                <a:solidFill>
                  <a:schemeClr val="dk1"/>
                </a:solidFill>
              </a:defRPr>
            </a:lvl4pPr>
            <a:lvl5pPr indent="-228600" lvl="4" marL="2286000" algn="l">
              <a:lnSpc>
                <a:spcPct val="136363"/>
              </a:lnSpc>
              <a:spcBef>
                <a:spcPts val="0"/>
              </a:spcBef>
              <a:spcAft>
                <a:spcPts val="0"/>
              </a:spcAft>
              <a:buClr>
                <a:schemeClr val="dk1"/>
              </a:buClr>
              <a:buSzPts val="1100"/>
              <a:buNone/>
              <a:defRPr b="0" sz="11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8" name="Google Shape;128;p65"/>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spTree>
      <p:nvGrpSpPr>
        <p:cNvPr id="129" name="Shape 129"/>
        <p:cNvGrpSpPr/>
        <p:nvPr/>
      </p:nvGrpSpPr>
      <p:grpSpPr>
        <a:xfrm>
          <a:off x="0" y="0"/>
          <a:ext cx="0" cy="0"/>
          <a:chOff x="0" y="0"/>
          <a:chExt cx="0" cy="0"/>
        </a:xfrm>
      </p:grpSpPr>
      <p:sp>
        <p:nvSpPr>
          <p:cNvPr id="130" name="Google Shape;130;p66"/>
          <p:cNvSpPr txBox="1"/>
          <p:nvPr>
            <p:ph idx="12" type="sldNum"/>
          </p:nvPr>
        </p:nvSpPr>
        <p:spPr>
          <a:xfrm>
            <a:off x="5825701" y="375558"/>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31" name="Google Shape;131;p66"/>
          <p:cNvSpPr txBox="1"/>
          <p:nvPr>
            <p:ph idx="1" type="body"/>
          </p:nvPr>
        </p:nvSpPr>
        <p:spPr>
          <a:xfrm>
            <a:off x="428604" y="1321200"/>
            <a:ext cx="5940000" cy="277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7272"/>
              </a:lnSpc>
              <a:spcBef>
                <a:spcPts val="600"/>
              </a:spcBef>
              <a:spcAft>
                <a:spcPts val="0"/>
              </a:spcAft>
              <a:buClr>
                <a:schemeClr val="dk1"/>
              </a:buClr>
              <a:buSzPts val="1320"/>
              <a:buFont typeface="Arial"/>
              <a:buNone/>
              <a:defRPr b="0" sz="1100">
                <a:solidFill>
                  <a:srgbClr val="000000"/>
                </a:solidFill>
              </a:defRPr>
            </a:lvl2pPr>
            <a:lvl3pPr indent="-312419" lvl="2" marL="1371600" algn="l">
              <a:lnSpc>
                <a:spcPct val="127272"/>
              </a:lnSpc>
              <a:spcBef>
                <a:spcPts val="600"/>
              </a:spcBef>
              <a:spcAft>
                <a:spcPts val="0"/>
              </a:spcAft>
              <a:buClr>
                <a:srgbClr val="000000"/>
              </a:buClr>
              <a:buSzPts val="1320"/>
              <a:buFont typeface="Arial"/>
              <a:buChar char="•"/>
              <a:defRPr b="0" sz="1100">
                <a:solidFill>
                  <a:srgbClr val="000000"/>
                </a:solidFill>
              </a:defRPr>
            </a:lvl3pPr>
            <a:lvl4pPr indent="-228600" lvl="3" marL="1828800" algn="l">
              <a:lnSpc>
                <a:spcPct val="107142"/>
              </a:lnSpc>
              <a:spcBef>
                <a:spcPts val="400"/>
              </a:spcBef>
              <a:spcAft>
                <a:spcPts val="0"/>
              </a:spcAft>
              <a:buClr>
                <a:schemeClr val="dk1"/>
              </a:buClr>
              <a:buSzPts val="1400"/>
              <a:buNone/>
              <a:defRPr b="0" sz="1400">
                <a:solidFill>
                  <a:schemeClr val="dk1"/>
                </a:solidFill>
              </a:defRPr>
            </a:lvl4pPr>
            <a:lvl5pPr indent="-228600" lvl="4" marL="2286000" algn="l">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2" name="Google Shape;132;p66"/>
          <p:cNvSpPr txBox="1"/>
          <p:nvPr>
            <p:ph type="title"/>
          </p:nvPr>
        </p:nvSpPr>
        <p:spPr>
          <a:xfrm>
            <a:off x="430701" y="996723"/>
            <a:ext cx="5976000" cy="28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Poppins"/>
              <a:buNone/>
              <a:defRPr b="1" sz="1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66"/>
          <p:cNvSpPr txBox="1"/>
          <p:nvPr>
            <p:ph idx="2" type="body"/>
          </p:nvPr>
        </p:nvSpPr>
        <p:spPr>
          <a:xfrm>
            <a:off x="464402" y="5713766"/>
            <a:ext cx="5832000" cy="2016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dk1"/>
              </a:buClr>
              <a:buSzPts val="1400"/>
              <a:buNone/>
              <a:defRPr b="1" sz="1400">
                <a:solidFill>
                  <a:schemeClr val="dk1"/>
                </a:solidFill>
              </a:defRPr>
            </a:lvl1pPr>
            <a:lvl2pPr indent="-228600" lvl="1" marL="914400" algn="l">
              <a:lnSpc>
                <a:spcPct val="127272"/>
              </a:lnSpc>
              <a:spcBef>
                <a:spcPts val="200"/>
              </a:spcBef>
              <a:spcAft>
                <a:spcPts val="0"/>
              </a:spcAft>
              <a:buClr>
                <a:srgbClr val="000000"/>
              </a:buClr>
              <a:buSzPts val="1100"/>
              <a:buNone/>
              <a:defRPr sz="1100">
                <a:solidFill>
                  <a:srgbClr val="000000"/>
                </a:solidFill>
              </a:defRPr>
            </a:lvl2pPr>
            <a:lvl3pPr indent="-228600" lvl="2" marL="1371600" algn="l">
              <a:spcBef>
                <a:spcPts val="12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66"/>
          <p:cNvSpPr txBox="1"/>
          <p:nvPr>
            <p:ph idx="3" type="body"/>
          </p:nvPr>
        </p:nvSpPr>
        <p:spPr>
          <a:xfrm>
            <a:off x="1228488" y="4238620"/>
            <a:ext cx="4320000" cy="1044000"/>
          </a:xfrm>
          <a:prstGeom prst="rect">
            <a:avLst/>
          </a:prstGeom>
          <a:noFill/>
          <a:ln>
            <a:noFill/>
          </a:ln>
        </p:spPr>
        <p:txBody>
          <a:bodyPr anchorCtr="0" anchor="ctr" bIns="36000" lIns="90000" spcFirstLastPara="1" rIns="90000" wrap="square" tIns="36000">
            <a:noAutofit/>
          </a:bodyPr>
          <a:lstStyle>
            <a:lvl1pPr indent="-228600" lvl="0" marL="457200" algn="ctr">
              <a:lnSpc>
                <a:spcPct val="108333"/>
              </a:lnSpc>
              <a:spcBef>
                <a:spcPts val="0"/>
              </a:spcBef>
              <a:spcAft>
                <a:spcPts val="0"/>
              </a:spcAft>
              <a:buClr>
                <a:schemeClr val="dk1"/>
              </a:buClr>
              <a:buSzPts val="1200"/>
              <a:buNone/>
              <a:defRPr b="0" sz="1200">
                <a:solidFill>
                  <a:schemeClr val="dk1"/>
                </a:solidFill>
              </a:defRPr>
            </a:lvl1pPr>
            <a:lvl2pPr indent="-228600" lvl="1" marL="914400" algn="ctr">
              <a:lnSpc>
                <a:spcPct val="144444"/>
              </a:lnSpc>
              <a:spcBef>
                <a:spcPts val="300"/>
              </a:spcBef>
              <a:spcAft>
                <a:spcPts val="0"/>
              </a:spcAft>
              <a:buClr>
                <a:schemeClr val="dk1"/>
              </a:buClr>
              <a:buSzPts val="900"/>
              <a:buFont typeface="Arial"/>
              <a:buNone/>
              <a:defRPr b="1" sz="900">
                <a:solidFill>
                  <a:schemeClr val="dk1"/>
                </a:solidFill>
              </a:defRPr>
            </a:lvl2pPr>
            <a:lvl3pPr indent="-228600" lvl="2" marL="1371600" algn="l">
              <a:spcBef>
                <a:spcPts val="9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 name="Google Shape;135;p66"/>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p:cSld name="Content 4">
    <p:spTree>
      <p:nvGrpSpPr>
        <p:cNvPr id="136" name="Shape 136"/>
        <p:cNvGrpSpPr/>
        <p:nvPr/>
      </p:nvGrpSpPr>
      <p:grpSpPr>
        <a:xfrm>
          <a:off x="0" y="0"/>
          <a:ext cx="0" cy="0"/>
          <a:chOff x="0" y="0"/>
          <a:chExt cx="0" cy="0"/>
        </a:xfrm>
      </p:grpSpPr>
      <p:pic>
        <p:nvPicPr>
          <p:cNvPr descr="P8 Background shape.png" id="137" name="Google Shape;137;p67"/>
          <p:cNvPicPr preferRelativeResize="0"/>
          <p:nvPr/>
        </p:nvPicPr>
        <p:blipFill rotWithShape="1">
          <a:blip r:embed="rId2">
            <a:alphaModFix/>
          </a:blip>
          <a:srcRect b="0" l="0" r="0" t="0"/>
          <a:stretch/>
        </p:blipFill>
        <p:spPr>
          <a:xfrm>
            <a:off x="-1" y="0"/>
            <a:ext cx="6861600" cy="9705846"/>
          </a:xfrm>
          <a:prstGeom prst="rect">
            <a:avLst/>
          </a:prstGeom>
          <a:noFill/>
          <a:ln>
            <a:noFill/>
          </a:ln>
        </p:spPr>
      </p:pic>
      <p:sp>
        <p:nvSpPr>
          <p:cNvPr id="138" name="Google Shape;138;p67"/>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b="1" sz="2200">
                <a:solidFill>
                  <a:schemeClr val="lt1"/>
                </a:solidFill>
                <a:latin typeface="Poppins Light"/>
                <a:ea typeface="Poppins Light"/>
                <a:cs typeface="Poppins Light"/>
                <a:sym typeface="Poppins Light"/>
              </a:defRPr>
            </a:lvl1pPr>
            <a:lvl2pPr indent="0" lvl="1" marL="0" algn="r">
              <a:spcBef>
                <a:spcPts val="0"/>
              </a:spcBef>
              <a:buNone/>
              <a:defRPr b="1" sz="2200">
                <a:solidFill>
                  <a:schemeClr val="lt1"/>
                </a:solidFill>
                <a:latin typeface="Poppins Light"/>
                <a:ea typeface="Poppins Light"/>
                <a:cs typeface="Poppins Light"/>
                <a:sym typeface="Poppins Light"/>
              </a:defRPr>
            </a:lvl2pPr>
            <a:lvl3pPr indent="0" lvl="2" marL="0" algn="r">
              <a:spcBef>
                <a:spcPts val="0"/>
              </a:spcBef>
              <a:buNone/>
              <a:defRPr b="1" sz="2200">
                <a:solidFill>
                  <a:schemeClr val="lt1"/>
                </a:solidFill>
                <a:latin typeface="Poppins Light"/>
                <a:ea typeface="Poppins Light"/>
                <a:cs typeface="Poppins Light"/>
                <a:sym typeface="Poppins Light"/>
              </a:defRPr>
            </a:lvl3pPr>
            <a:lvl4pPr indent="0" lvl="3" marL="0" algn="r">
              <a:spcBef>
                <a:spcPts val="0"/>
              </a:spcBef>
              <a:buNone/>
              <a:defRPr b="1" sz="2200">
                <a:solidFill>
                  <a:schemeClr val="lt1"/>
                </a:solidFill>
                <a:latin typeface="Poppins Light"/>
                <a:ea typeface="Poppins Light"/>
                <a:cs typeface="Poppins Light"/>
                <a:sym typeface="Poppins Light"/>
              </a:defRPr>
            </a:lvl4pPr>
            <a:lvl5pPr indent="0" lvl="4" marL="0" algn="r">
              <a:spcBef>
                <a:spcPts val="0"/>
              </a:spcBef>
              <a:buNone/>
              <a:defRPr b="1" sz="2200">
                <a:solidFill>
                  <a:schemeClr val="lt1"/>
                </a:solidFill>
                <a:latin typeface="Poppins Light"/>
                <a:ea typeface="Poppins Light"/>
                <a:cs typeface="Poppins Light"/>
                <a:sym typeface="Poppins Light"/>
              </a:defRPr>
            </a:lvl5pPr>
            <a:lvl6pPr indent="0" lvl="5" marL="0" algn="r">
              <a:spcBef>
                <a:spcPts val="0"/>
              </a:spcBef>
              <a:buNone/>
              <a:defRPr b="1" sz="2200">
                <a:solidFill>
                  <a:schemeClr val="lt1"/>
                </a:solidFill>
                <a:latin typeface="Poppins Light"/>
                <a:ea typeface="Poppins Light"/>
                <a:cs typeface="Poppins Light"/>
                <a:sym typeface="Poppins Light"/>
              </a:defRPr>
            </a:lvl6pPr>
            <a:lvl7pPr indent="0" lvl="6" marL="0" algn="r">
              <a:spcBef>
                <a:spcPts val="0"/>
              </a:spcBef>
              <a:buNone/>
              <a:defRPr b="1" sz="2200">
                <a:solidFill>
                  <a:schemeClr val="lt1"/>
                </a:solidFill>
                <a:latin typeface="Poppins Light"/>
                <a:ea typeface="Poppins Light"/>
                <a:cs typeface="Poppins Light"/>
                <a:sym typeface="Poppins Light"/>
              </a:defRPr>
            </a:lvl7pPr>
            <a:lvl8pPr indent="0" lvl="7" marL="0" algn="r">
              <a:spcBef>
                <a:spcPts val="0"/>
              </a:spcBef>
              <a:buNone/>
              <a:defRPr b="1" sz="2200">
                <a:solidFill>
                  <a:schemeClr val="lt1"/>
                </a:solidFill>
                <a:latin typeface="Poppins Light"/>
                <a:ea typeface="Poppins Light"/>
                <a:cs typeface="Poppins Light"/>
                <a:sym typeface="Poppins Light"/>
              </a:defRPr>
            </a:lvl8pPr>
            <a:lvl9pPr indent="0" lvl="8" marL="0" algn="r">
              <a:spcBef>
                <a:spcPts val="0"/>
              </a:spcBef>
              <a:buNone/>
              <a:defRPr b="1" sz="2200">
                <a:solidFill>
                  <a:schemeClr val="lt1"/>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GB"/>
              <a:t>‹#›</a:t>
            </a:fld>
            <a:endParaRPr/>
          </a:p>
        </p:txBody>
      </p:sp>
      <p:cxnSp>
        <p:nvCxnSpPr>
          <p:cNvPr id="139" name="Google Shape;139;p67"/>
          <p:cNvCxnSpPr/>
          <p:nvPr/>
        </p:nvCxnSpPr>
        <p:spPr>
          <a:xfrm>
            <a:off x="419078" y="704817"/>
            <a:ext cx="6012000" cy="0"/>
          </a:xfrm>
          <a:prstGeom prst="straightConnector1">
            <a:avLst/>
          </a:prstGeom>
          <a:noFill/>
          <a:ln cap="flat" cmpd="sng" w="9525">
            <a:solidFill>
              <a:schemeClr val="lt2"/>
            </a:solidFill>
            <a:prstDash val="solid"/>
            <a:round/>
            <a:headEnd len="sm" w="sm" type="none"/>
            <a:tailEnd len="sm" w="sm" type="none"/>
          </a:ln>
        </p:spPr>
      </p:cxnSp>
      <p:sp>
        <p:nvSpPr>
          <p:cNvPr id="140" name="Google Shape;140;p67"/>
          <p:cNvSpPr/>
          <p:nvPr>
            <p:ph idx="2" type="pic"/>
          </p:nvPr>
        </p:nvSpPr>
        <p:spPr>
          <a:xfrm>
            <a:off x="-24" y="3548624"/>
            <a:ext cx="6858024" cy="6357982"/>
          </a:xfrm>
          <a:prstGeom prst="rect">
            <a:avLst/>
          </a:prstGeom>
          <a:noFill/>
          <a:ln>
            <a:noFill/>
          </a:ln>
        </p:spPr>
      </p:sp>
      <p:sp>
        <p:nvSpPr>
          <p:cNvPr id="141" name="Google Shape;141;p67"/>
          <p:cNvSpPr txBox="1"/>
          <p:nvPr>
            <p:ph idx="1" type="body"/>
          </p:nvPr>
        </p:nvSpPr>
        <p:spPr>
          <a:xfrm>
            <a:off x="395292" y="1229422"/>
            <a:ext cx="6072187" cy="432000"/>
          </a:xfrm>
          <a:prstGeom prst="rect">
            <a:avLst/>
          </a:prstGeom>
          <a:noFill/>
          <a:ln>
            <a:noFill/>
          </a:ln>
        </p:spPr>
        <p:txBody>
          <a:bodyPr anchorCtr="0" anchor="t" bIns="0" lIns="0" spcFirstLastPara="1" rIns="0" wrap="square" tIns="0">
            <a:noAutofit/>
          </a:bodyPr>
          <a:lstStyle>
            <a:lvl1pPr indent="-228600" lvl="0" marL="457200" algn="l">
              <a:lnSpc>
                <a:spcPct val="109375"/>
              </a:lnSpc>
              <a:spcBef>
                <a:spcPts val="0"/>
              </a:spcBef>
              <a:spcAft>
                <a:spcPts val="0"/>
              </a:spcAft>
              <a:buClr>
                <a:schemeClr val="lt1"/>
              </a:buClr>
              <a:buSzPts val="3200"/>
              <a:buNone/>
              <a:defRPr b="1" sz="3200">
                <a:solidFill>
                  <a:schemeClr val="lt1"/>
                </a:solidFill>
                <a:latin typeface="Poppins"/>
                <a:ea typeface="Poppins"/>
                <a:cs typeface="Poppins"/>
                <a:sym typeface="Poppins"/>
              </a:defRPr>
            </a:lvl1pPr>
            <a:lvl2pPr indent="-228600" lvl="1" marL="914400" algn="l">
              <a:lnSpc>
                <a:spcPct val="109375"/>
              </a:lnSpc>
              <a:spcBef>
                <a:spcPts val="0"/>
              </a:spcBef>
              <a:spcAft>
                <a:spcPts val="0"/>
              </a:spcAft>
              <a:buClr>
                <a:schemeClr val="lt1"/>
              </a:buClr>
              <a:buSzPts val="3200"/>
              <a:buNone/>
              <a:defRPr b="1" sz="3200">
                <a:solidFill>
                  <a:schemeClr val="lt1"/>
                </a:solidFill>
              </a:defRPr>
            </a:lvl2pPr>
            <a:lvl3pPr indent="-228600" lvl="2" marL="1371600" algn="l">
              <a:lnSpc>
                <a:spcPct val="109375"/>
              </a:lnSpc>
              <a:spcBef>
                <a:spcPts val="0"/>
              </a:spcBef>
              <a:spcAft>
                <a:spcPts val="0"/>
              </a:spcAft>
              <a:buClr>
                <a:schemeClr val="lt1"/>
              </a:buClr>
              <a:buSzPts val="3200"/>
              <a:buNone/>
              <a:defRPr b="1" sz="3200">
                <a:solidFill>
                  <a:schemeClr val="lt1"/>
                </a:solidFill>
              </a:defRPr>
            </a:lvl3pPr>
            <a:lvl4pPr indent="-228600" lvl="3" marL="1828800" algn="l">
              <a:lnSpc>
                <a:spcPct val="109375"/>
              </a:lnSpc>
              <a:spcBef>
                <a:spcPts val="0"/>
              </a:spcBef>
              <a:spcAft>
                <a:spcPts val="0"/>
              </a:spcAft>
              <a:buClr>
                <a:schemeClr val="lt1"/>
              </a:buClr>
              <a:buSzPts val="3200"/>
              <a:buNone/>
              <a:defRPr b="1" sz="3200">
                <a:solidFill>
                  <a:schemeClr val="lt1"/>
                </a:solidFill>
              </a:defRPr>
            </a:lvl4pPr>
            <a:lvl5pPr indent="-228600" lvl="4" marL="2286000" algn="l">
              <a:lnSpc>
                <a:spcPct val="109375"/>
              </a:lnSpc>
              <a:spcBef>
                <a:spcPts val="0"/>
              </a:spcBef>
              <a:spcAft>
                <a:spcPts val="0"/>
              </a:spcAft>
              <a:buClr>
                <a:schemeClr val="lt1"/>
              </a:buClr>
              <a:buSzPts val="3200"/>
              <a:buNone/>
              <a:defRPr b="1" sz="32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2" name="Google Shape;142;p67"/>
          <p:cNvSpPr txBox="1"/>
          <p:nvPr>
            <p:ph idx="3" type="body"/>
          </p:nvPr>
        </p:nvSpPr>
        <p:spPr>
          <a:xfrm>
            <a:off x="409581" y="1666852"/>
            <a:ext cx="6120000" cy="24480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lt1"/>
              </a:buClr>
              <a:buSzPts val="1200"/>
              <a:buNone/>
              <a:defRPr b="0" sz="1200">
                <a:solidFill>
                  <a:schemeClr val="lt1"/>
                </a:solidFill>
              </a:defRPr>
            </a:lvl1pPr>
            <a:lvl2pPr indent="-228600" lvl="1" marL="914400" algn="l">
              <a:lnSpc>
                <a:spcPct val="116666"/>
              </a:lnSpc>
              <a:spcBef>
                <a:spcPts val="600"/>
              </a:spcBef>
              <a:spcAft>
                <a:spcPts val="0"/>
              </a:spcAft>
              <a:buClr>
                <a:schemeClr val="lt1"/>
              </a:buClr>
              <a:buSzPts val="1200"/>
              <a:buNone/>
              <a:defRPr b="1" sz="1200">
                <a:solidFill>
                  <a:schemeClr val="lt1"/>
                </a:solidFill>
              </a:defRPr>
            </a:lvl2pPr>
            <a:lvl3pPr indent="-298450" lvl="2" marL="1371600" algn="l">
              <a:lnSpc>
                <a:spcPct val="109090"/>
              </a:lnSpc>
              <a:spcBef>
                <a:spcPts val="600"/>
              </a:spcBef>
              <a:spcAft>
                <a:spcPts val="0"/>
              </a:spcAft>
              <a:buClr>
                <a:schemeClr val="lt1"/>
              </a:buClr>
              <a:buSzPts val="1100"/>
              <a:buFont typeface="Arial"/>
              <a:buChar char="•"/>
              <a:defRPr b="1" sz="1100">
                <a:solidFill>
                  <a:schemeClr val="lt1"/>
                </a:solidFill>
              </a:defRPr>
            </a:lvl3pPr>
            <a:lvl4pPr indent="-228600" lvl="3" marL="1828800" algn="l">
              <a:spcBef>
                <a:spcPts val="600"/>
              </a:spcBef>
              <a:spcAft>
                <a:spcPts val="0"/>
              </a:spcAft>
              <a:buClr>
                <a:schemeClr val="lt1"/>
              </a:buClr>
              <a:buSzPts val="1000"/>
              <a:buNone/>
              <a:defRPr sz="1000">
                <a:solidFill>
                  <a:schemeClr val="lt1"/>
                </a:solidFill>
              </a:defRPr>
            </a:lvl4pPr>
            <a:lvl5pPr indent="-228600" lvl="4" marL="2286000" algn="l">
              <a:spcBef>
                <a:spcPts val="1000"/>
              </a:spcBef>
              <a:spcAft>
                <a:spcPts val="0"/>
              </a:spcAft>
              <a:buClr>
                <a:schemeClr val="lt1"/>
              </a:buClr>
              <a:buSzPts val="2000"/>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3" name="Google Shape;143;p67"/>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p:cSld name="Content 5">
    <p:spTree>
      <p:nvGrpSpPr>
        <p:cNvPr id="144" name="Shape 144"/>
        <p:cNvGrpSpPr/>
        <p:nvPr/>
      </p:nvGrpSpPr>
      <p:grpSpPr>
        <a:xfrm>
          <a:off x="0" y="0"/>
          <a:ext cx="0" cy="0"/>
          <a:chOff x="0" y="0"/>
          <a:chExt cx="0" cy="0"/>
        </a:xfrm>
      </p:grpSpPr>
      <p:sp>
        <p:nvSpPr>
          <p:cNvPr id="145" name="Google Shape;145;p68"/>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68"/>
          <p:cNvSpPr txBox="1"/>
          <p:nvPr>
            <p:ph idx="1" type="body"/>
          </p:nvPr>
        </p:nvSpPr>
        <p:spPr>
          <a:xfrm>
            <a:off x="469578" y="1238224"/>
            <a:ext cx="583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latin typeface="Poppins"/>
                <a:ea typeface="Poppins"/>
                <a:cs typeface="Poppins"/>
                <a:sym typeface="Poppins"/>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68"/>
          <p:cNvSpPr txBox="1"/>
          <p:nvPr>
            <p:ph idx="2" type="body"/>
          </p:nvPr>
        </p:nvSpPr>
        <p:spPr>
          <a:xfrm>
            <a:off x="469578" y="4953000"/>
            <a:ext cx="583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8" name="Google Shape;148;p68"/>
          <p:cNvSpPr txBox="1"/>
          <p:nvPr>
            <p:ph idx="3" type="body"/>
          </p:nvPr>
        </p:nvSpPr>
        <p:spPr>
          <a:xfrm>
            <a:off x="469578" y="1502642"/>
            <a:ext cx="5832000" cy="2664000"/>
          </a:xfrm>
          <a:prstGeom prst="rect">
            <a:avLst/>
          </a:prstGeom>
          <a:noFill/>
          <a:ln>
            <a:noFill/>
          </a:ln>
        </p:spPr>
        <p:txBody>
          <a:bodyPr anchorCtr="0" anchor="t" bIns="0" lIns="0" spcFirstLastPara="1" rIns="0" wrap="square" tIns="0">
            <a:noAutofit/>
          </a:bodyPr>
          <a:lstStyle>
            <a:lvl1pPr indent="-228600" lvl="0" marL="457200" algn="l">
              <a:lnSpc>
                <a:spcPct val="118181"/>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120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9" name="Google Shape;149;p68"/>
          <p:cNvSpPr txBox="1"/>
          <p:nvPr>
            <p:ph idx="4" type="body"/>
          </p:nvPr>
        </p:nvSpPr>
        <p:spPr>
          <a:xfrm>
            <a:off x="469578" y="5217418"/>
            <a:ext cx="5832000" cy="3204000"/>
          </a:xfrm>
          <a:prstGeom prst="rect">
            <a:avLst/>
          </a:prstGeom>
          <a:noFill/>
          <a:ln>
            <a:noFill/>
          </a:ln>
        </p:spPr>
        <p:txBody>
          <a:bodyPr anchorCtr="0" anchor="t" bIns="0" lIns="0" spcFirstLastPara="1" rIns="0" wrap="square" tIns="0">
            <a:noAutofit/>
          </a:bodyPr>
          <a:lstStyle>
            <a:lvl1pPr indent="-228600" lvl="0" marL="457200" algn="l">
              <a:lnSpc>
                <a:spcPct val="127272"/>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120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68"/>
          <p:cNvSpPr/>
          <p:nvPr>
            <p:ph idx="5" type="pic"/>
          </p:nvPr>
        </p:nvSpPr>
        <p:spPr>
          <a:xfrm>
            <a:off x="3534298" y="1515193"/>
            <a:ext cx="2772000" cy="2000250"/>
          </a:xfrm>
          <a:prstGeom prst="rect">
            <a:avLst/>
          </a:prstGeom>
          <a:noFill/>
          <a:ln>
            <a:noFill/>
          </a:ln>
        </p:spPr>
      </p:sp>
      <p:sp>
        <p:nvSpPr>
          <p:cNvPr id="151" name="Google Shape;151;p68"/>
          <p:cNvSpPr/>
          <p:nvPr>
            <p:ph idx="6" type="pic"/>
          </p:nvPr>
        </p:nvSpPr>
        <p:spPr>
          <a:xfrm>
            <a:off x="3536386" y="5226240"/>
            <a:ext cx="2772000" cy="2000250"/>
          </a:xfrm>
          <a:prstGeom prst="rect">
            <a:avLst/>
          </a:prstGeom>
          <a:noFill/>
          <a:ln>
            <a:noFill/>
          </a:ln>
        </p:spPr>
      </p:sp>
      <p:sp>
        <p:nvSpPr>
          <p:cNvPr id="152" name="Google Shape;152;p68"/>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6">
  <p:cSld name="Content 6">
    <p:spTree>
      <p:nvGrpSpPr>
        <p:cNvPr id="153" name="Shape 153"/>
        <p:cNvGrpSpPr/>
        <p:nvPr/>
      </p:nvGrpSpPr>
      <p:grpSpPr>
        <a:xfrm>
          <a:off x="0" y="0"/>
          <a:ext cx="0" cy="0"/>
          <a:chOff x="0" y="0"/>
          <a:chExt cx="0" cy="0"/>
        </a:xfrm>
      </p:grpSpPr>
      <p:pic>
        <p:nvPicPr>
          <p:cNvPr descr="P8 Background shape.png" id="154" name="Google Shape;154;p69"/>
          <p:cNvPicPr preferRelativeResize="0"/>
          <p:nvPr/>
        </p:nvPicPr>
        <p:blipFill rotWithShape="1">
          <a:blip r:embed="rId2">
            <a:alphaModFix/>
          </a:blip>
          <a:srcRect b="0" l="0" r="0" t="0"/>
          <a:stretch/>
        </p:blipFill>
        <p:spPr>
          <a:xfrm>
            <a:off x="-1" y="1"/>
            <a:ext cx="6861600" cy="9705844"/>
          </a:xfrm>
          <a:prstGeom prst="rect">
            <a:avLst/>
          </a:prstGeom>
          <a:noFill/>
          <a:ln>
            <a:noFill/>
          </a:ln>
        </p:spPr>
      </p:pic>
      <p:sp>
        <p:nvSpPr>
          <p:cNvPr id="155" name="Google Shape;155;p69"/>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b="1" sz="2200">
                <a:solidFill>
                  <a:schemeClr val="lt1"/>
                </a:solidFill>
                <a:latin typeface="Poppins Light"/>
                <a:ea typeface="Poppins Light"/>
                <a:cs typeface="Poppins Light"/>
                <a:sym typeface="Poppins Light"/>
              </a:defRPr>
            </a:lvl1pPr>
            <a:lvl2pPr indent="0" lvl="1" marL="0" algn="r">
              <a:spcBef>
                <a:spcPts val="0"/>
              </a:spcBef>
              <a:buNone/>
              <a:defRPr b="1" sz="2200">
                <a:solidFill>
                  <a:schemeClr val="lt1"/>
                </a:solidFill>
                <a:latin typeface="Poppins Light"/>
                <a:ea typeface="Poppins Light"/>
                <a:cs typeface="Poppins Light"/>
                <a:sym typeface="Poppins Light"/>
              </a:defRPr>
            </a:lvl2pPr>
            <a:lvl3pPr indent="0" lvl="2" marL="0" algn="r">
              <a:spcBef>
                <a:spcPts val="0"/>
              </a:spcBef>
              <a:buNone/>
              <a:defRPr b="1" sz="2200">
                <a:solidFill>
                  <a:schemeClr val="lt1"/>
                </a:solidFill>
                <a:latin typeface="Poppins Light"/>
                <a:ea typeface="Poppins Light"/>
                <a:cs typeface="Poppins Light"/>
                <a:sym typeface="Poppins Light"/>
              </a:defRPr>
            </a:lvl3pPr>
            <a:lvl4pPr indent="0" lvl="3" marL="0" algn="r">
              <a:spcBef>
                <a:spcPts val="0"/>
              </a:spcBef>
              <a:buNone/>
              <a:defRPr b="1" sz="2200">
                <a:solidFill>
                  <a:schemeClr val="lt1"/>
                </a:solidFill>
                <a:latin typeface="Poppins Light"/>
                <a:ea typeface="Poppins Light"/>
                <a:cs typeface="Poppins Light"/>
                <a:sym typeface="Poppins Light"/>
              </a:defRPr>
            </a:lvl4pPr>
            <a:lvl5pPr indent="0" lvl="4" marL="0" algn="r">
              <a:spcBef>
                <a:spcPts val="0"/>
              </a:spcBef>
              <a:buNone/>
              <a:defRPr b="1" sz="2200">
                <a:solidFill>
                  <a:schemeClr val="lt1"/>
                </a:solidFill>
                <a:latin typeface="Poppins Light"/>
                <a:ea typeface="Poppins Light"/>
                <a:cs typeface="Poppins Light"/>
                <a:sym typeface="Poppins Light"/>
              </a:defRPr>
            </a:lvl5pPr>
            <a:lvl6pPr indent="0" lvl="5" marL="0" algn="r">
              <a:spcBef>
                <a:spcPts val="0"/>
              </a:spcBef>
              <a:buNone/>
              <a:defRPr b="1" sz="2200">
                <a:solidFill>
                  <a:schemeClr val="lt1"/>
                </a:solidFill>
                <a:latin typeface="Poppins Light"/>
                <a:ea typeface="Poppins Light"/>
                <a:cs typeface="Poppins Light"/>
                <a:sym typeface="Poppins Light"/>
              </a:defRPr>
            </a:lvl6pPr>
            <a:lvl7pPr indent="0" lvl="6" marL="0" algn="r">
              <a:spcBef>
                <a:spcPts val="0"/>
              </a:spcBef>
              <a:buNone/>
              <a:defRPr b="1" sz="2200">
                <a:solidFill>
                  <a:schemeClr val="lt1"/>
                </a:solidFill>
                <a:latin typeface="Poppins Light"/>
                <a:ea typeface="Poppins Light"/>
                <a:cs typeface="Poppins Light"/>
                <a:sym typeface="Poppins Light"/>
              </a:defRPr>
            </a:lvl7pPr>
            <a:lvl8pPr indent="0" lvl="7" marL="0" algn="r">
              <a:spcBef>
                <a:spcPts val="0"/>
              </a:spcBef>
              <a:buNone/>
              <a:defRPr b="1" sz="2200">
                <a:solidFill>
                  <a:schemeClr val="lt1"/>
                </a:solidFill>
                <a:latin typeface="Poppins Light"/>
                <a:ea typeface="Poppins Light"/>
                <a:cs typeface="Poppins Light"/>
                <a:sym typeface="Poppins Light"/>
              </a:defRPr>
            </a:lvl8pPr>
            <a:lvl9pPr indent="0" lvl="8" marL="0" algn="r">
              <a:spcBef>
                <a:spcPts val="0"/>
              </a:spcBef>
              <a:buNone/>
              <a:defRPr b="1" sz="2200">
                <a:solidFill>
                  <a:schemeClr val="lt1"/>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GB"/>
              <a:t>‹#›</a:t>
            </a:fld>
            <a:endParaRPr/>
          </a:p>
        </p:txBody>
      </p:sp>
      <p:cxnSp>
        <p:nvCxnSpPr>
          <p:cNvPr id="156" name="Google Shape;156;p69"/>
          <p:cNvCxnSpPr/>
          <p:nvPr/>
        </p:nvCxnSpPr>
        <p:spPr>
          <a:xfrm>
            <a:off x="419078" y="704817"/>
            <a:ext cx="6012000" cy="0"/>
          </a:xfrm>
          <a:prstGeom prst="straightConnector1">
            <a:avLst/>
          </a:prstGeom>
          <a:noFill/>
          <a:ln cap="flat" cmpd="sng" w="9525">
            <a:solidFill>
              <a:schemeClr val="lt2"/>
            </a:solidFill>
            <a:prstDash val="solid"/>
            <a:round/>
            <a:headEnd len="sm" w="sm" type="none"/>
            <a:tailEnd len="sm" w="sm" type="none"/>
          </a:ln>
        </p:spPr>
      </p:cxnSp>
      <p:sp>
        <p:nvSpPr>
          <p:cNvPr id="157" name="Google Shape;157;p69"/>
          <p:cNvSpPr/>
          <p:nvPr>
            <p:ph idx="2" type="pic"/>
          </p:nvPr>
        </p:nvSpPr>
        <p:spPr>
          <a:xfrm>
            <a:off x="-24" y="3548624"/>
            <a:ext cx="6858024" cy="6357982"/>
          </a:xfrm>
          <a:prstGeom prst="rect">
            <a:avLst/>
          </a:prstGeom>
          <a:noFill/>
          <a:ln>
            <a:noFill/>
          </a:ln>
        </p:spPr>
      </p:sp>
      <p:sp>
        <p:nvSpPr>
          <p:cNvPr id="158" name="Google Shape;158;p69"/>
          <p:cNvSpPr txBox="1"/>
          <p:nvPr>
            <p:ph idx="1" type="body"/>
          </p:nvPr>
        </p:nvSpPr>
        <p:spPr>
          <a:xfrm>
            <a:off x="395292" y="1229422"/>
            <a:ext cx="6072187" cy="432000"/>
          </a:xfrm>
          <a:prstGeom prst="rect">
            <a:avLst/>
          </a:prstGeom>
          <a:noFill/>
          <a:ln>
            <a:noFill/>
          </a:ln>
        </p:spPr>
        <p:txBody>
          <a:bodyPr anchorCtr="0" anchor="t" bIns="0" lIns="0" spcFirstLastPara="1" rIns="0" wrap="square" tIns="0">
            <a:noAutofit/>
          </a:bodyPr>
          <a:lstStyle>
            <a:lvl1pPr indent="-228600" lvl="0" marL="457200" algn="l">
              <a:lnSpc>
                <a:spcPct val="109375"/>
              </a:lnSpc>
              <a:spcBef>
                <a:spcPts val="0"/>
              </a:spcBef>
              <a:spcAft>
                <a:spcPts val="0"/>
              </a:spcAft>
              <a:buClr>
                <a:schemeClr val="lt1"/>
              </a:buClr>
              <a:buSzPts val="3200"/>
              <a:buNone/>
              <a:defRPr b="1" sz="3200">
                <a:solidFill>
                  <a:schemeClr val="lt1"/>
                </a:solidFill>
                <a:latin typeface="Poppins"/>
                <a:ea typeface="Poppins"/>
                <a:cs typeface="Poppins"/>
                <a:sym typeface="Poppins"/>
              </a:defRPr>
            </a:lvl1pPr>
            <a:lvl2pPr indent="-228600" lvl="1" marL="914400" algn="l">
              <a:lnSpc>
                <a:spcPct val="109375"/>
              </a:lnSpc>
              <a:spcBef>
                <a:spcPts val="0"/>
              </a:spcBef>
              <a:spcAft>
                <a:spcPts val="0"/>
              </a:spcAft>
              <a:buClr>
                <a:schemeClr val="lt1"/>
              </a:buClr>
              <a:buSzPts val="3200"/>
              <a:buNone/>
              <a:defRPr b="1" sz="3200">
                <a:solidFill>
                  <a:schemeClr val="lt1"/>
                </a:solidFill>
              </a:defRPr>
            </a:lvl2pPr>
            <a:lvl3pPr indent="-228600" lvl="2" marL="1371600" algn="l">
              <a:lnSpc>
                <a:spcPct val="109375"/>
              </a:lnSpc>
              <a:spcBef>
                <a:spcPts val="0"/>
              </a:spcBef>
              <a:spcAft>
                <a:spcPts val="0"/>
              </a:spcAft>
              <a:buClr>
                <a:schemeClr val="lt1"/>
              </a:buClr>
              <a:buSzPts val="3200"/>
              <a:buNone/>
              <a:defRPr b="1" sz="3200">
                <a:solidFill>
                  <a:schemeClr val="lt1"/>
                </a:solidFill>
              </a:defRPr>
            </a:lvl3pPr>
            <a:lvl4pPr indent="-228600" lvl="3" marL="1828800" algn="l">
              <a:lnSpc>
                <a:spcPct val="109375"/>
              </a:lnSpc>
              <a:spcBef>
                <a:spcPts val="0"/>
              </a:spcBef>
              <a:spcAft>
                <a:spcPts val="0"/>
              </a:spcAft>
              <a:buClr>
                <a:schemeClr val="lt1"/>
              </a:buClr>
              <a:buSzPts val="3200"/>
              <a:buNone/>
              <a:defRPr b="1" sz="3200">
                <a:solidFill>
                  <a:schemeClr val="lt1"/>
                </a:solidFill>
              </a:defRPr>
            </a:lvl4pPr>
            <a:lvl5pPr indent="-228600" lvl="4" marL="2286000" algn="l">
              <a:lnSpc>
                <a:spcPct val="109375"/>
              </a:lnSpc>
              <a:spcBef>
                <a:spcPts val="0"/>
              </a:spcBef>
              <a:spcAft>
                <a:spcPts val="0"/>
              </a:spcAft>
              <a:buClr>
                <a:schemeClr val="lt1"/>
              </a:buClr>
              <a:buSzPts val="3200"/>
              <a:buNone/>
              <a:defRPr b="1" sz="32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9" name="Google Shape;159;p69"/>
          <p:cNvSpPr txBox="1"/>
          <p:nvPr>
            <p:ph idx="3" type="body"/>
          </p:nvPr>
        </p:nvSpPr>
        <p:spPr>
          <a:xfrm>
            <a:off x="409581" y="1740004"/>
            <a:ext cx="6120000" cy="29160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lt1"/>
              </a:buClr>
              <a:buSzPts val="1200"/>
              <a:buNone/>
              <a:defRPr b="0" sz="1200">
                <a:solidFill>
                  <a:schemeClr val="lt1"/>
                </a:solidFill>
              </a:defRPr>
            </a:lvl1pPr>
            <a:lvl2pPr indent="-228600" lvl="1" marL="914400" algn="l">
              <a:lnSpc>
                <a:spcPct val="116666"/>
              </a:lnSpc>
              <a:spcBef>
                <a:spcPts val="600"/>
              </a:spcBef>
              <a:spcAft>
                <a:spcPts val="0"/>
              </a:spcAft>
              <a:buClr>
                <a:schemeClr val="lt1"/>
              </a:buClr>
              <a:buSzPts val="1200"/>
              <a:buNone/>
              <a:defRPr b="0" sz="1200">
                <a:solidFill>
                  <a:schemeClr val="lt1"/>
                </a:solidFill>
              </a:defRPr>
            </a:lvl2pPr>
            <a:lvl3pPr indent="-298450" lvl="2" marL="1371600" algn="l">
              <a:lnSpc>
                <a:spcPct val="118181"/>
              </a:lnSpc>
              <a:spcBef>
                <a:spcPts val="600"/>
              </a:spcBef>
              <a:spcAft>
                <a:spcPts val="0"/>
              </a:spcAft>
              <a:buClr>
                <a:schemeClr val="lt1"/>
              </a:buClr>
              <a:buSzPts val="1100"/>
              <a:buFont typeface="Arial"/>
              <a:buChar char="•"/>
              <a:defRPr b="0" sz="1100">
                <a:solidFill>
                  <a:schemeClr val="lt1"/>
                </a:solidFill>
              </a:defRPr>
            </a:lvl3pPr>
            <a:lvl4pPr indent="-228600" lvl="3" marL="1828800" algn="l">
              <a:spcBef>
                <a:spcPts val="600"/>
              </a:spcBef>
              <a:spcAft>
                <a:spcPts val="0"/>
              </a:spcAft>
              <a:buClr>
                <a:schemeClr val="lt1"/>
              </a:buClr>
              <a:buSzPts val="1000"/>
              <a:buNone/>
              <a:defRPr sz="1000">
                <a:solidFill>
                  <a:schemeClr val="lt1"/>
                </a:solidFill>
              </a:defRPr>
            </a:lvl4pPr>
            <a:lvl5pPr indent="-228600" lvl="4" marL="2286000" algn="l">
              <a:spcBef>
                <a:spcPts val="1000"/>
              </a:spcBef>
              <a:spcAft>
                <a:spcPts val="0"/>
              </a:spcAft>
              <a:buClr>
                <a:schemeClr val="lt1"/>
              </a:buClr>
              <a:buSzPts val="2000"/>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0" name="Google Shape;160;p69"/>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y We Work">
  <p:cSld name="Way We Work">
    <p:spTree>
      <p:nvGrpSpPr>
        <p:cNvPr id="161" name="Shape 161"/>
        <p:cNvGrpSpPr/>
        <p:nvPr/>
      </p:nvGrpSpPr>
      <p:grpSpPr>
        <a:xfrm>
          <a:off x="0" y="0"/>
          <a:ext cx="0" cy="0"/>
          <a:chOff x="0" y="0"/>
          <a:chExt cx="0" cy="0"/>
        </a:xfrm>
      </p:grpSpPr>
      <p:sp>
        <p:nvSpPr>
          <p:cNvPr id="162" name="Google Shape;162;p70"/>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63" name="Google Shape;163;p70"/>
          <p:cNvSpPr txBox="1"/>
          <p:nvPr>
            <p:ph idx="1" type="body"/>
          </p:nvPr>
        </p:nvSpPr>
        <p:spPr>
          <a:xfrm>
            <a:off x="428604" y="1095348"/>
            <a:ext cx="5940000" cy="828680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400"/>
              <a:buNone/>
              <a:defRPr b="1" sz="1400">
                <a:solidFill>
                  <a:schemeClr val="accent1"/>
                </a:solidFill>
                <a:latin typeface="Poppins"/>
                <a:ea typeface="Poppins"/>
                <a:cs typeface="Poppins"/>
                <a:sym typeface="Poppins"/>
              </a:defRPr>
            </a:lvl1pPr>
            <a:lvl2pPr indent="-228600" lvl="1" marL="914400" algn="l">
              <a:lnSpc>
                <a:spcPct val="136363"/>
              </a:lnSpc>
              <a:spcBef>
                <a:spcPts val="300"/>
              </a:spcBef>
              <a:spcAft>
                <a:spcPts val="0"/>
              </a:spcAft>
              <a:buClr>
                <a:schemeClr val="dk1"/>
              </a:buClr>
              <a:buSzPts val="1320"/>
              <a:buFont typeface="Arial"/>
              <a:buNone/>
              <a:defRPr b="1" sz="1100">
                <a:solidFill>
                  <a:srgbClr val="000000"/>
                </a:solidFill>
              </a:defRPr>
            </a:lvl2pPr>
            <a:lvl3pPr indent="-228600" lvl="2" marL="1371600" algn="l">
              <a:lnSpc>
                <a:spcPct val="136363"/>
              </a:lnSpc>
              <a:spcBef>
                <a:spcPts val="1200"/>
              </a:spcBef>
              <a:spcAft>
                <a:spcPts val="0"/>
              </a:spcAft>
              <a:buClr>
                <a:schemeClr val="dk1"/>
              </a:buClr>
              <a:buSzPts val="1320"/>
              <a:buFont typeface="Arial"/>
              <a:buNone/>
              <a:defRPr b="0" sz="1100">
                <a:solidFill>
                  <a:srgbClr val="000000"/>
                </a:solidFill>
              </a:defRPr>
            </a:lvl3pPr>
            <a:lvl4pPr indent="-228600" lvl="3" marL="1828800" algn="l">
              <a:lnSpc>
                <a:spcPct val="107142"/>
              </a:lnSpc>
              <a:spcBef>
                <a:spcPts val="1200"/>
              </a:spcBef>
              <a:spcAft>
                <a:spcPts val="0"/>
              </a:spcAft>
              <a:buClr>
                <a:schemeClr val="dk1"/>
              </a:buClr>
              <a:buSzPts val="1400"/>
              <a:buNone/>
              <a:defRPr b="0" sz="1400">
                <a:solidFill>
                  <a:schemeClr val="dk1"/>
                </a:solidFill>
              </a:defRPr>
            </a:lvl4pPr>
            <a:lvl5pPr indent="-228600" lvl="4" marL="2286000" algn="l">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4" name="Google Shape;164;p70"/>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obj">
  <p:cSld name="OBJECT">
    <p:spTree>
      <p:nvGrpSpPr>
        <p:cNvPr id="21" name="Shape 21"/>
        <p:cNvGrpSpPr/>
        <p:nvPr/>
      </p:nvGrpSpPr>
      <p:grpSpPr>
        <a:xfrm>
          <a:off x="0" y="0"/>
          <a:ext cx="0" cy="0"/>
          <a:chOff x="0" y="0"/>
          <a:chExt cx="0" cy="0"/>
        </a:xfrm>
      </p:grpSpPr>
      <p:sp>
        <p:nvSpPr>
          <p:cNvPr id="22" name="Google Shape;22;p49"/>
          <p:cNvSpPr txBox="1"/>
          <p:nvPr>
            <p:ph type="title"/>
          </p:nvPr>
        </p:nvSpPr>
        <p:spPr>
          <a:xfrm>
            <a:off x="410550" y="903600"/>
            <a:ext cx="5976000" cy="612000"/>
          </a:xfrm>
          <a:prstGeom prst="rect">
            <a:avLst/>
          </a:prstGeom>
          <a:noFill/>
          <a:ln>
            <a:noFill/>
          </a:ln>
        </p:spPr>
        <p:txBody>
          <a:bodyPr anchorCtr="0" anchor="t" bIns="0" lIns="0" spcFirstLastPara="1" rIns="0" wrap="square" tIns="0">
            <a:noAutofit/>
          </a:bodyPr>
          <a:lstStyle>
            <a:lvl1pPr lvl="0" algn="l">
              <a:lnSpc>
                <a:spcPct val="157575"/>
              </a:lnSpc>
              <a:spcBef>
                <a:spcPts val="0"/>
              </a:spcBef>
              <a:spcAft>
                <a:spcPts val="0"/>
              </a:spcAft>
              <a:buClr>
                <a:schemeClr val="accent1"/>
              </a:buClr>
              <a:buSzPts val="3300"/>
              <a:buFont typeface="Poppins"/>
              <a:buNone/>
              <a:defRPr sz="33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9"/>
          <p:cNvSpPr txBox="1"/>
          <p:nvPr>
            <p:ph idx="1" type="body"/>
          </p:nvPr>
        </p:nvSpPr>
        <p:spPr>
          <a:xfrm>
            <a:off x="409552" y="2736096"/>
            <a:ext cx="6012000" cy="6804000"/>
          </a:xfrm>
          <a:prstGeom prst="rect">
            <a:avLst/>
          </a:prstGeom>
          <a:noFill/>
          <a:ln>
            <a:noFill/>
          </a:ln>
        </p:spPr>
        <p:txBody>
          <a:bodyPr anchorCtr="0" anchor="t" bIns="0" lIns="0" spcFirstLastPara="1" rIns="0" wrap="square" tIns="0">
            <a:noAutofit/>
          </a:bodyPr>
          <a:lstStyle>
            <a:lvl1pPr indent="-228600" lvl="0" marL="457200" algn="l">
              <a:lnSpc>
                <a:spcPct val="113636"/>
              </a:lnSpc>
              <a:spcBef>
                <a:spcPts val="0"/>
              </a:spcBef>
              <a:spcAft>
                <a:spcPts val="0"/>
              </a:spcAft>
              <a:buClr>
                <a:schemeClr val="dk1"/>
              </a:buClr>
              <a:buSzPts val="1100"/>
              <a:buNone/>
              <a:defRPr sz="1100">
                <a:solidFill>
                  <a:schemeClr val="dk1"/>
                </a:solidFill>
              </a:defRPr>
            </a:lvl1pPr>
            <a:lvl2pPr indent="-228600" lvl="1" marL="914400" algn="l">
              <a:lnSpc>
                <a:spcPct val="118181"/>
              </a:lnSpc>
              <a:spcBef>
                <a:spcPts val="700"/>
              </a:spcBef>
              <a:spcAft>
                <a:spcPts val="0"/>
              </a:spcAft>
              <a:buClr>
                <a:schemeClr val="dk1"/>
              </a:buClr>
              <a:buSzPts val="1100"/>
              <a:buNone/>
              <a:defRPr/>
            </a:lvl2pPr>
            <a:lvl3pPr indent="-228600" lvl="2" marL="1371600" algn="l">
              <a:spcBef>
                <a:spcPts val="13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9"/>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49"/>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thods and systems">
  <p:cSld name="Methods and systems">
    <p:spTree>
      <p:nvGrpSpPr>
        <p:cNvPr id="165" name="Shape 165"/>
        <p:cNvGrpSpPr/>
        <p:nvPr/>
      </p:nvGrpSpPr>
      <p:grpSpPr>
        <a:xfrm>
          <a:off x="0" y="0"/>
          <a:ext cx="0" cy="0"/>
          <a:chOff x="0" y="0"/>
          <a:chExt cx="0" cy="0"/>
        </a:xfrm>
      </p:grpSpPr>
      <p:sp>
        <p:nvSpPr>
          <p:cNvPr id="166" name="Google Shape;166;p71"/>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67" name="Google Shape;167;p71"/>
          <p:cNvSpPr txBox="1"/>
          <p:nvPr>
            <p:ph idx="1" type="body"/>
          </p:nvPr>
        </p:nvSpPr>
        <p:spPr>
          <a:xfrm>
            <a:off x="409584" y="1058771"/>
            <a:ext cx="5976000" cy="103670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sz="3200">
                <a:solidFill>
                  <a:schemeClr val="accent1"/>
                </a:solidFill>
                <a:latin typeface="Poppins"/>
                <a:ea typeface="Poppins"/>
                <a:cs typeface="Poppins"/>
                <a:sym typeface="Poppins"/>
              </a:defRPr>
            </a:lvl1pPr>
            <a:lvl2pPr indent="-228600" lvl="1" marL="914400" algn="l">
              <a:lnSpc>
                <a:spcPct val="114285"/>
              </a:lnSpc>
              <a:spcBef>
                <a:spcPts val="400"/>
              </a:spcBef>
              <a:spcAft>
                <a:spcPts val="0"/>
              </a:spcAft>
              <a:buClr>
                <a:schemeClr val="dk1"/>
              </a:buClr>
              <a:buSzPts val="1400"/>
              <a:buNone/>
              <a:defRPr b="1" sz="1400"/>
            </a:lvl2pPr>
            <a:lvl3pPr indent="-228600" lvl="2" marL="1371600" algn="l">
              <a:spcBef>
                <a:spcPts val="10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8" name="Google Shape;168;p71"/>
          <p:cNvSpPr txBox="1"/>
          <p:nvPr>
            <p:ph idx="2" type="body"/>
          </p:nvPr>
        </p:nvSpPr>
        <p:spPr>
          <a:xfrm>
            <a:off x="414331" y="6167446"/>
            <a:ext cx="5976000" cy="3286148"/>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2000"/>
              <a:buNone/>
              <a:defRPr b="1" sz="2000">
                <a:solidFill>
                  <a:schemeClr val="accent1"/>
                </a:solidFill>
              </a:defRPr>
            </a:lvl1pPr>
            <a:lvl2pPr indent="-228600" lvl="1" marL="914400" algn="l">
              <a:lnSpc>
                <a:spcPct val="118181"/>
              </a:lnSpc>
              <a:spcBef>
                <a:spcPts val="400"/>
              </a:spcBef>
              <a:spcAft>
                <a:spcPts val="0"/>
              </a:spcAft>
              <a:buClr>
                <a:srgbClr val="000000"/>
              </a:buClr>
              <a:buSzPts val="1100"/>
              <a:buNone/>
              <a:defRPr b="0" sz="1100">
                <a:solidFill>
                  <a:srgbClr val="000000"/>
                </a:solidFill>
              </a:defRPr>
            </a:lvl2pPr>
            <a:lvl3pPr indent="-228600" lvl="2" marL="1371600" algn="l">
              <a:spcBef>
                <a:spcPts val="10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9" name="Google Shape;169;p71"/>
          <p:cNvSpPr txBox="1"/>
          <p:nvPr>
            <p:ph idx="3" type="body"/>
          </p:nvPr>
        </p:nvSpPr>
        <p:spPr>
          <a:xfrm>
            <a:off x="485760" y="4472582"/>
            <a:ext cx="5868000" cy="11520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2000"/>
              <a:buNone/>
              <a:defRPr b="1" sz="2000">
                <a:solidFill>
                  <a:schemeClr val="accent1"/>
                </a:solidFill>
              </a:defRPr>
            </a:lvl1pPr>
            <a:lvl2pPr indent="-298450" lvl="1" marL="914400" algn="l">
              <a:lnSpc>
                <a:spcPct val="109090"/>
              </a:lnSpc>
              <a:spcBef>
                <a:spcPts val="400"/>
              </a:spcBef>
              <a:spcAft>
                <a:spcPts val="0"/>
              </a:spcAft>
              <a:buClr>
                <a:srgbClr val="000000"/>
              </a:buClr>
              <a:buSzPts val="1100"/>
              <a:buFont typeface="Poppins"/>
              <a:buAutoNum type="arabicPeriod"/>
              <a:defRPr b="0" sz="1100">
                <a:solidFill>
                  <a:srgbClr val="000000"/>
                </a:solidFill>
              </a:defRPr>
            </a:lvl2pPr>
            <a:lvl3pPr indent="-228600" lvl="2" marL="1371600" algn="l">
              <a:spcBef>
                <a:spcPts val="10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0" name="Google Shape;170;p71"/>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Case Study">
    <p:spTree>
      <p:nvGrpSpPr>
        <p:cNvPr id="171" name="Shape 171"/>
        <p:cNvGrpSpPr/>
        <p:nvPr/>
      </p:nvGrpSpPr>
      <p:grpSpPr>
        <a:xfrm>
          <a:off x="0" y="0"/>
          <a:ext cx="0" cy="0"/>
          <a:chOff x="0" y="0"/>
          <a:chExt cx="0" cy="0"/>
        </a:xfrm>
      </p:grpSpPr>
      <p:sp>
        <p:nvSpPr>
          <p:cNvPr id="172" name="Google Shape;172;p72"/>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3" name="Google Shape;173;p72"/>
          <p:cNvSpPr txBox="1"/>
          <p:nvPr>
            <p:ph idx="1" type="body"/>
          </p:nvPr>
        </p:nvSpPr>
        <p:spPr>
          <a:xfrm>
            <a:off x="2177029" y="7498372"/>
            <a:ext cx="4068000" cy="1598032"/>
          </a:xfrm>
          <a:prstGeom prst="rect">
            <a:avLst/>
          </a:prstGeom>
          <a:noFill/>
          <a:ln>
            <a:noFill/>
          </a:ln>
        </p:spPr>
        <p:txBody>
          <a:bodyPr anchorCtr="0" anchor="t" bIns="0" lIns="0" spcFirstLastPara="1" rIns="0" wrap="square" tIns="0">
            <a:noAutofit/>
          </a:bodyPr>
          <a:lstStyle>
            <a:lvl1pPr indent="-228600" lvl="0" marL="457200" algn="l">
              <a:lnSpc>
                <a:spcPct val="141666"/>
              </a:lnSpc>
              <a:spcBef>
                <a:spcPts val="0"/>
              </a:spcBef>
              <a:spcAft>
                <a:spcPts val="0"/>
              </a:spcAft>
              <a:buClr>
                <a:schemeClr val="lt1"/>
              </a:buClr>
              <a:buSzPts val="1200"/>
              <a:buNone/>
              <a:defRPr b="1" sz="1200">
                <a:solidFill>
                  <a:schemeClr val="lt1"/>
                </a:solidFill>
              </a:defRPr>
            </a:lvl1pPr>
            <a:lvl2pPr indent="-228600" lvl="1" marL="914400" algn="l">
              <a:lnSpc>
                <a:spcPct val="118181"/>
              </a:lnSpc>
              <a:spcBef>
                <a:spcPts val="400"/>
              </a:spcBef>
              <a:spcAft>
                <a:spcPts val="0"/>
              </a:spcAft>
              <a:buClr>
                <a:schemeClr val="dk1"/>
              </a:buClr>
              <a:buSzPts val="1320"/>
              <a:buFont typeface="Arial"/>
              <a:buNone/>
              <a:defRPr sz="1100">
                <a:solidFill>
                  <a:schemeClr val="lt1"/>
                </a:solidFill>
              </a:defRPr>
            </a:lvl2pPr>
            <a:lvl3pPr indent="-228600" lvl="2" marL="1371600" algn="l">
              <a:lnSpc>
                <a:spcPct val="120000"/>
              </a:lnSpc>
              <a:spcBef>
                <a:spcPts val="900"/>
              </a:spcBef>
              <a:spcAft>
                <a:spcPts val="0"/>
              </a:spcAft>
              <a:buClr>
                <a:schemeClr val="dk1"/>
              </a:buClr>
              <a:buSzPts val="1200"/>
              <a:buFont typeface="Arial"/>
              <a:buNone/>
              <a:defRPr b="1" sz="1000">
                <a:solidFill>
                  <a:schemeClr val="lt1"/>
                </a:solidFill>
              </a:defRPr>
            </a:lvl3pPr>
            <a:lvl4pPr indent="-228600" lvl="3" marL="1828800" algn="l">
              <a:lnSpc>
                <a:spcPct val="127272"/>
              </a:lnSpc>
              <a:spcBef>
                <a:spcPts val="600"/>
              </a:spcBef>
              <a:spcAft>
                <a:spcPts val="0"/>
              </a:spcAft>
              <a:buClr>
                <a:schemeClr val="dk1"/>
              </a:buClr>
              <a:buSzPts val="1100"/>
              <a:buNone/>
              <a:defRPr sz="1100"/>
            </a:lvl4pPr>
            <a:lvl5pPr indent="-228600" lvl="4" marL="2286000" algn="l">
              <a:lnSpc>
                <a:spcPct val="127272"/>
              </a:lnSpc>
              <a:spcBef>
                <a:spcPts val="1200"/>
              </a:spcBef>
              <a:spcAft>
                <a:spcPts val="0"/>
              </a:spcAft>
              <a:buClr>
                <a:schemeClr val="dk1"/>
              </a:buClr>
              <a:buSzPts val="1100"/>
              <a:buNone/>
              <a:defRPr sz="11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72"/>
          <p:cNvSpPr txBox="1"/>
          <p:nvPr>
            <p:ph idx="2" type="body"/>
          </p:nvPr>
        </p:nvSpPr>
        <p:spPr>
          <a:xfrm>
            <a:off x="3557594" y="1077440"/>
            <a:ext cx="2880000" cy="194400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0"/>
              </a:spcBef>
              <a:spcAft>
                <a:spcPts val="0"/>
              </a:spcAft>
              <a:buClr>
                <a:schemeClr val="dk1"/>
              </a:buClr>
              <a:buSzPts val="1440"/>
              <a:buFont typeface="Arial"/>
              <a:buNone/>
              <a:defRPr b="1" sz="1200" cap="none">
                <a:solidFill>
                  <a:schemeClr val="accent1"/>
                </a:solidFill>
              </a:defRPr>
            </a:lvl1pPr>
            <a:lvl2pPr indent="-228600" lvl="1" marL="914400" algn="l">
              <a:lnSpc>
                <a:spcPct val="100000"/>
              </a:lnSpc>
              <a:spcBef>
                <a:spcPts val="300"/>
              </a:spcBef>
              <a:spcAft>
                <a:spcPts val="0"/>
              </a:spcAft>
              <a:buClr>
                <a:schemeClr val="dk1"/>
              </a:buClr>
              <a:buSzPts val="1320"/>
              <a:buFont typeface="Arial"/>
              <a:buNone/>
              <a:defRPr sz="1100">
                <a:solidFill>
                  <a:srgbClr val="000000"/>
                </a:solidFill>
              </a:defRPr>
            </a:lvl2pPr>
            <a:lvl3pPr indent="-228600" lvl="2" marL="1371600" algn="l">
              <a:lnSpc>
                <a:spcPct val="127272"/>
              </a:lnSpc>
              <a:spcBef>
                <a:spcPts val="900"/>
              </a:spcBef>
              <a:spcAft>
                <a:spcPts val="0"/>
              </a:spcAft>
              <a:buClr>
                <a:schemeClr val="dk1"/>
              </a:buClr>
              <a:buSzPts val="1100"/>
              <a:buNone/>
              <a:defRPr sz="1100"/>
            </a:lvl3pPr>
            <a:lvl4pPr indent="-228600" lvl="3" marL="1828800" algn="l">
              <a:lnSpc>
                <a:spcPct val="127272"/>
              </a:lnSpc>
              <a:spcBef>
                <a:spcPts val="1200"/>
              </a:spcBef>
              <a:spcAft>
                <a:spcPts val="0"/>
              </a:spcAft>
              <a:buClr>
                <a:schemeClr val="dk1"/>
              </a:buClr>
              <a:buSzPts val="1100"/>
              <a:buNone/>
              <a:defRPr sz="1100"/>
            </a:lvl4pPr>
            <a:lvl5pPr indent="-228600" lvl="4" marL="2286000" algn="l">
              <a:lnSpc>
                <a:spcPct val="127272"/>
              </a:lnSpc>
              <a:spcBef>
                <a:spcPts val="1200"/>
              </a:spcBef>
              <a:spcAft>
                <a:spcPts val="0"/>
              </a:spcAft>
              <a:buClr>
                <a:schemeClr val="dk1"/>
              </a:buClr>
              <a:buSzPts val="1100"/>
              <a:buNone/>
              <a:defRPr sz="11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5" name="Google Shape;175;p72"/>
          <p:cNvSpPr/>
          <p:nvPr>
            <p:ph idx="3" type="pic"/>
          </p:nvPr>
        </p:nvSpPr>
        <p:spPr>
          <a:xfrm>
            <a:off x="414315" y="1083249"/>
            <a:ext cx="2880000" cy="1908000"/>
          </a:xfrm>
          <a:prstGeom prst="rect">
            <a:avLst/>
          </a:prstGeom>
          <a:noFill/>
          <a:ln>
            <a:noFill/>
          </a:ln>
        </p:spPr>
      </p:sp>
      <p:sp>
        <p:nvSpPr>
          <p:cNvPr id="176" name="Google Shape;176;p72"/>
          <p:cNvSpPr/>
          <p:nvPr>
            <p:ph idx="4" type="pic"/>
          </p:nvPr>
        </p:nvSpPr>
        <p:spPr>
          <a:xfrm>
            <a:off x="414111" y="3172349"/>
            <a:ext cx="2880000" cy="1908000"/>
          </a:xfrm>
          <a:prstGeom prst="rect">
            <a:avLst/>
          </a:prstGeom>
          <a:noFill/>
          <a:ln>
            <a:noFill/>
          </a:ln>
        </p:spPr>
      </p:sp>
      <p:sp>
        <p:nvSpPr>
          <p:cNvPr id="177" name="Google Shape;177;p72"/>
          <p:cNvSpPr/>
          <p:nvPr>
            <p:ph idx="5" type="pic"/>
          </p:nvPr>
        </p:nvSpPr>
        <p:spPr>
          <a:xfrm>
            <a:off x="414111" y="5251703"/>
            <a:ext cx="2880000" cy="1908000"/>
          </a:xfrm>
          <a:prstGeom prst="rect">
            <a:avLst/>
          </a:prstGeom>
          <a:noFill/>
          <a:ln>
            <a:noFill/>
          </a:ln>
        </p:spPr>
      </p:sp>
      <p:sp>
        <p:nvSpPr>
          <p:cNvPr id="178" name="Google Shape;178;p72"/>
          <p:cNvSpPr txBox="1"/>
          <p:nvPr>
            <p:ph idx="6" type="body"/>
          </p:nvPr>
        </p:nvSpPr>
        <p:spPr>
          <a:xfrm>
            <a:off x="3557594" y="3152273"/>
            <a:ext cx="2880000" cy="194400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0"/>
              </a:spcBef>
              <a:spcAft>
                <a:spcPts val="0"/>
              </a:spcAft>
              <a:buClr>
                <a:schemeClr val="dk1"/>
              </a:buClr>
              <a:buSzPts val="1440"/>
              <a:buFont typeface="Arial"/>
              <a:buNone/>
              <a:defRPr b="1" sz="1200" cap="none">
                <a:solidFill>
                  <a:schemeClr val="accent1"/>
                </a:solidFill>
              </a:defRPr>
            </a:lvl1pPr>
            <a:lvl2pPr indent="-228600" lvl="1" marL="914400" algn="l">
              <a:lnSpc>
                <a:spcPct val="100000"/>
              </a:lnSpc>
              <a:spcBef>
                <a:spcPts val="300"/>
              </a:spcBef>
              <a:spcAft>
                <a:spcPts val="0"/>
              </a:spcAft>
              <a:buClr>
                <a:schemeClr val="dk1"/>
              </a:buClr>
              <a:buSzPts val="1320"/>
              <a:buFont typeface="Arial"/>
              <a:buNone/>
              <a:defRPr sz="1100">
                <a:solidFill>
                  <a:srgbClr val="000000"/>
                </a:solidFill>
              </a:defRPr>
            </a:lvl2pPr>
            <a:lvl3pPr indent="-228600" lvl="2" marL="1371600" algn="l">
              <a:lnSpc>
                <a:spcPct val="127272"/>
              </a:lnSpc>
              <a:spcBef>
                <a:spcPts val="900"/>
              </a:spcBef>
              <a:spcAft>
                <a:spcPts val="0"/>
              </a:spcAft>
              <a:buClr>
                <a:schemeClr val="dk1"/>
              </a:buClr>
              <a:buSzPts val="1100"/>
              <a:buNone/>
              <a:defRPr sz="1100"/>
            </a:lvl3pPr>
            <a:lvl4pPr indent="-228600" lvl="3" marL="1828800" algn="l">
              <a:lnSpc>
                <a:spcPct val="127272"/>
              </a:lnSpc>
              <a:spcBef>
                <a:spcPts val="1200"/>
              </a:spcBef>
              <a:spcAft>
                <a:spcPts val="0"/>
              </a:spcAft>
              <a:buClr>
                <a:schemeClr val="dk1"/>
              </a:buClr>
              <a:buSzPts val="1100"/>
              <a:buNone/>
              <a:defRPr sz="1100"/>
            </a:lvl4pPr>
            <a:lvl5pPr indent="-228600" lvl="4" marL="2286000" algn="l">
              <a:lnSpc>
                <a:spcPct val="127272"/>
              </a:lnSpc>
              <a:spcBef>
                <a:spcPts val="1200"/>
              </a:spcBef>
              <a:spcAft>
                <a:spcPts val="0"/>
              </a:spcAft>
              <a:buClr>
                <a:schemeClr val="dk1"/>
              </a:buClr>
              <a:buSzPts val="1100"/>
              <a:buNone/>
              <a:defRPr sz="11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9" name="Google Shape;179;p72"/>
          <p:cNvSpPr txBox="1"/>
          <p:nvPr>
            <p:ph idx="7" type="body"/>
          </p:nvPr>
        </p:nvSpPr>
        <p:spPr>
          <a:xfrm>
            <a:off x="3557594" y="5238071"/>
            <a:ext cx="2880000" cy="194400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0"/>
              </a:spcBef>
              <a:spcAft>
                <a:spcPts val="0"/>
              </a:spcAft>
              <a:buClr>
                <a:schemeClr val="dk1"/>
              </a:buClr>
              <a:buSzPts val="1440"/>
              <a:buFont typeface="Arial"/>
              <a:buNone/>
              <a:defRPr b="1" sz="1200" cap="none">
                <a:solidFill>
                  <a:schemeClr val="accent1"/>
                </a:solidFill>
              </a:defRPr>
            </a:lvl1pPr>
            <a:lvl2pPr indent="-228600" lvl="1" marL="914400" algn="l">
              <a:lnSpc>
                <a:spcPct val="100000"/>
              </a:lnSpc>
              <a:spcBef>
                <a:spcPts val="300"/>
              </a:spcBef>
              <a:spcAft>
                <a:spcPts val="0"/>
              </a:spcAft>
              <a:buClr>
                <a:schemeClr val="dk1"/>
              </a:buClr>
              <a:buSzPts val="1320"/>
              <a:buFont typeface="Arial"/>
              <a:buNone/>
              <a:defRPr sz="1100">
                <a:solidFill>
                  <a:srgbClr val="000000"/>
                </a:solidFill>
              </a:defRPr>
            </a:lvl2pPr>
            <a:lvl3pPr indent="-228600" lvl="2" marL="1371600" algn="l">
              <a:lnSpc>
                <a:spcPct val="127272"/>
              </a:lnSpc>
              <a:spcBef>
                <a:spcPts val="900"/>
              </a:spcBef>
              <a:spcAft>
                <a:spcPts val="0"/>
              </a:spcAft>
              <a:buClr>
                <a:schemeClr val="dk1"/>
              </a:buClr>
              <a:buSzPts val="1100"/>
              <a:buNone/>
              <a:defRPr sz="1100"/>
            </a:lvl3pPr>
            <a:lvl4pPr indent="-228600" lvl="3" marL="1828800" algn="l">
              <a:lnSpc>
                <a:spcPct val="127272"/>
              </a:lnSpc>
              <a:spcBef>
                <a:spcPts val="1200"/>
              </a:spcBef>
              <a:spcAft>
                <a:spcPts val="0"/>
              </a:spcAft>
              <a:buClr>
                <a:schemeClr val="dk1"/>
              </a:buClr>
              <a:buSzPts val="1100"/>
              <a:buNone/>
              <a:defRPr sz="1100"/>
            </a:lvl4pPr>
            <a:lvl5pPr indent="-228600" lvl="4" marL="2286000" algn="l">
              <a:lnSpc>
                <a:spcPct val="127272"/>
              </a:lnSpc>
              <a:spcBef>
                <a:spcPts val="1200"/>
              </a:spcBef>
              <a:spcAft>
                <a:spcPts val="0"/>
              </a:spcAft>
              <a:buClr>
                <a:schemeClr val="dk1"/>
              </a:buClr>
              <a:buSzPts val="1100"/>
              <a:buNone/>
              <a:defRPr sz="11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72"/>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details">
  <p:cSld name="Contact details">
    <p:bg>
      <p:bgPr>
        <a:solidFill>
          <a:schemeClr val="dk1"/>
        </a:solidFill>
      </p:bgPr>
    </p:bg>
    <p:spTree>
      <p:nvGrpSpPr>
        <p:cNvPr id="181" name="Shape 181"/>
        <p:cNvGrpSpPr/>
        <p:nvPr/>
      </p:nvGrpSpPr>
      <p:grpSpPr>
        <a:xfrm>
          <a:off x="0" y="0"/>
          <a:ext cx="0" cy="0"/>
          <a:chOff x="0" y="0"/>
          <a:chExt cx="0" cy="0"/>
        </a:xfrm>
      </p:grpSpPr>
      <p:pic>
        <p:nvPicPr>
          <p:cNvPr descr="BACK COVER.jpg" id="182" name="Google Shape;182;p73"/>
          <p:cNvPicPr preferRelativeResize="0"/>
          <p:nvPr/>
        </p:nvPicPr>
        <p:blipFill rotWithShape="1">
          <a:blip r:embed="rId2">
            <a:alphaModFix/>
          </a:blip>
          <a:srcRect b="0" l="0" r="0" t="0"/>
          <a:stretch/>
        </p:blipFill>
        <p:spPr>
          <a:xfrm>
            <a:off x="0" y="0"/>
            <a:ext cx="6858000" cy="9900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spTree>
      <p:nvGrpSpPr>
        <p:cNvPr id="189" name="Shape 189"/>
        <p:cNvGrpSpPr/>
        <p:nvPr/>
      </p:nvGrpSpPr>
      <p:grpSpPr>
        <a:xfrm>
          <a:off x="0" y="0"/>
          <a:ext cx="0" cy="0"/>
          <a:chOff x="0" y="0"/>
          <a:chExt cx="0" cy="0"/>
        </a:xfrm>
      </p:grpSpPr>
      <p:sp>
        <p:nvSpPr>
          <p:cNvPr id="190" name="Google Shape;190;p56"/>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91" name="Google Shape;191;p56"/>
          <p:cNvSpPr txBox="1"/>
          <p:nvPr>
            <p:ph idx="1" type="body"/>
          </p:nvPr>
        </p:nvSpPr>
        <p:spPr>
          <a:xfrm>
            <a:off x="1620000" y="2353226"/>
            <a:ext cx="475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 name="Google Shape;192;p56"/>
          <p:cNvSpPr txBox="1"/>
          <p:nvPr>
            <p:ph idx="2" type="body"/>
          </p:nvPr>
        </p:nvSpPr>
        <p:spPr>
          <a:xfrm>
            <a:off x="1620000" y="4540021"/>
            <a:ext cx="475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3" name="Google Shape;193;p56"/>
          <p:cNvSpPr txBox="1"/>
          <p:nvPr>
            <p:ph idx="3" type="body"/>
          </p:nvPr>
        </p:nvSpPr>
        <p:spPr>
          <a:xfrm>
            <a:off x="1620000" y="6825942"/>
            <a:ext cx="475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4" name="Google Shape;194;p56"/>
          <p:cNvSpPr txBox="1"/>
          <p:nvPr>
            <p:ph type="title"/>
          </p:nvPr>
        </p:nvSpPr>
        <p:spPr>
          <a:xfrm>
            <a:off x="430701" y="996723"/>
            <a:ext cx="5976000" cy="28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Poppins"/>
              <a:buNone/>
              <a:defRPr b="1" sz="1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56"/>
          <p:cNvSpPr txBox="1"/>
          <p:nvPr>
            <p:ph idx="4" type="body"/>
          </p:nvPr>
        </p:nvSpPr>
        <p:spPr>
          <a:xfrm>
            <a:off x="428604" y="1321200"/>
            <a:ext cx="5976000" cy="63140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5000"/>
              </a:lnSpc>
              <a:spcBef>
                <a:spcPts val="300"/>
              </a:spcBef>
              <a:spcAft>
                <a:spcPts val="0"/>
              </a:spcAft>
              <a:buClr>
                <a:schemeClr val="dk1"/>
              </a:buClr>
              <a:buSzPts val="1440"/>
              <a:buFont typeface="Arial"/>
              <a:buNone/>
              <a:defRPr b="1" sz="1200">
                <a:solidFill>
                  <a:schemeClr val="dk1"/>
                </a:solidFill>
              </a:defRPr>
            </a:lvl2pPr>
            <a:lvl3pPr indent="-228600" lvl="2" marL="1371600" algn="l">
              <a:lnSpc>
                <a:spcPct val="100000"/>
              </a:lnSpc>
              <a:spcBef>
                <a:spcPts val="1200"/>
              </a:spcBef>
              <a:spcAft>
                <a:spcPts val="0"/>
              </a:spcAft>
              <a:buClr>
                <a:schemeClr val="dk1"/>
              </a:buClr>
              <a:buSzPts val="1440"/>
              <a:buFont typeface="Arial"/>
              <a:buNone/>
              <a:defRPr b="1" sz="1200">
                <a:solidFill>
                  <a:schemeClr val="dk1"/>
                </a:solidFill>
              </a:defRPr>
            </a:lvl3pPr>
            <a:lvl4pPr indent="-228600" lvl="3" marL="1828800" algn="l">
              <a:lnSpc>
                <a:spcPct val="125000"/>
              </a:lnSpc>
              <a:spcBef>
                <a:spcPts val="0"/>
              </a:spcBef>
              <a:spcAft>
                <a:spcPts val="0"/>
              </a:spcAft>
              <a:buClr>
                <a:schemeClr val="dk1"/>
              </a:buClr>
              <a:buSzPts val="1200"/>
              <a:buNone/>
              <a:defRPr b="1" sz="1200">
                <a:solidFill>
                  <a:schemeClr val="dk1"/>
                </a:solidFill>
              </a:defRPr>
            </a:lvl4pPr>
            <a:lvl5pPr indent="-228600" lvl="4" marL="2286000" algn="l">
              <a:lnSpc>
                <a:spcPct val="125000"/>
              </a:lnSpc>
              <a:spcBef>
                <a:spcPts val="0"/>
              </a:spcBef>
              <a:spcAft>
                <a:spcPts val="0"/>
              </a:spcAft>
              <a:buClr>
                <a:schemeClr val="dk1"/>
              </a:buClr>
              <a:buSzPts val="1200"/>
              <a:buNone/>
              <a:defRPr b="1"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6" name="Google Shape;196;p56"/>
          <p:cNvSpPr txBox="1"/>
          <p:nvPr>
            <p:ph idx="5" type="body"/>
          </p:nvPr>
        </p:nvSpPr>
        <p:spPr>
          <a:xfrm>
            <a:off x="1620000" y="2588874"/>
            <a:ext cx="4752000" cy="1752090"/>
          </a:xfrm>
          <a:prstGeom prst="rect">
            <a:avLst/>
          </a:prstGeom>
          <a:noFill/>
          <a:ln>
            <a:noFill/>
          </a:ln>
        </p:spPr>
        <p:txBody>
          <a:bodyPr anchorCtr="0" anchor="t" bIns="0" lIns="0" spcFirstLastPara="1" rIns="0" wrap="square" tIns="0">
            <a:noAutofit/>
          </a:bodyPr>
          <a:lstStyle>
            <a:lvl1pPr indent="-228600" lvl="0" marL="457200" algn="l">
              <a:lnSpc>
                <a:spcPct val="118181"/>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7" name="Google Shape;197;p56"/>
          <p:cNvSpPr txBox="1"/>
          <p:nvPr>
            <p:ph idx="6" type="body"/>
          </p:nvPr>
        </p:nvSpPr>
        <p:spPr>
          <a:xfrm>
            <a:off x="1620000" y="4765874"/>
            <a:ext cx="4752000" cy="1861106"/>
          </a:xfrm>
          <a:prstGeom prst="rect">
            <a:avLst/>
          </a:prstGeom>
          <a:noFill/>
          <a:ln>
            <a:noFill/>
          </a:ln>
        </p:spPr>
        <p:txBody>
          <a:bodyPr anchorCtr="0" anchor="t" bIns="0" lIns="0" spcFirstLastPara="1" rIns="0" wrap="square" tIns="0">
            <a:noAutofit/>
          </a:bodyPr>
          <a:lstStyle>
            <a:lvl1pPr indent="-228600" lvl="0" marL="457200" algn="l">
              <a:lnSpc>
                <a:spcPct val="127272"/>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8" name="Google Shape;198;p56"/>
          <p:cNvSpPr txBox="1"/>
          <p:nvPr>
            <p:ph idx="7" type="body"/>
          </p:nvPr>
        </p:nvSpPr>
        <p:spPr>
          <a:xfrm>
            <a:off x="1620000" y="7060698"/>
            <a:ext cx="4752000" cy="1836000"/>
          </a:xfrm>
          <a:prstGeom prst="rect">
            <a:avLst/>
          </a:prstGeom>
          <a:noFill/>
          <a:ln>
            <a:noFill/>
          </a:ln>
        </p:spPr>
        <p:txBody>
          <a:bodyPr anchorCtr="0" anchor="t" bIns="0" lIns="0" spcFirstLastPara="1" rIns="0" wrap="square" tIns="0">
            <a:noAutofit/>
          </a:bodyPr>
          <a:lstStyle>
            <a:lvl1pPr indent="-228600" lvl="0" marL="457200" algn="l">
              <a:lnSpc>
                <a:spcPct val="127272"/>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9" name="Google Shape;199;p56"/>
          <p:cNvSpPr txBox="1"/>
          <p:nvPr>
            <p:ph idx="8" type="body"/>
          </p:nvPr>
        </p:nvSpPr>
        <p:spPr>
          <a:xfrm>
            <a:off x="430726" y="1001628"/>
            <a:ext cx="5976000" cy="115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600"/>
              <a:buNone/>
              <a:defRPr b="1" sz="1600">
                <a:solidFill>
                  <a:schemeClr val="accent1"/>
                </a:solidFill>
                <a:latin typeface="Poppins"/>
                <a:ea typeface="Poppins"/>
                <a:cs typeface="Poppins"/>
                <a:sym typeface="Poppins"/>
              </a:defRPr>
            </a:lvl1pPr>
            <a:lvl2pPr indent="-228600" lvl="1" marL="914400" algn="l">
              <a:lnSpc>
                <a:spcPct val="100000"/>
              </a:lnSpc>
              <a:spcBef>
                <a:spcPts val="0"/>
              </a:spcBef>
              <a:spcAft>
                <a:spcPts val="0"/>
              </a:spcAft>
              <a:buClr>
                <a:schemeClr val="dk1"/>
              </a:buClr>
              <a:buSzPts val="1200"/>
              <a:buNone/>
              <a:defRPr b="1" sz="1200">
                <a:solidFill>
                  <a:schemeClr val="dk1"/>
                </a:solidFill>
              </a:defRPr>
            </a:lvl2pPr>
            <a:lvl3pPr indent="-228600" lvl="2" marL="1371600" algn="l">
              <a:spcBef>
                <a:spcPts val="2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0" name="Google Shape;200;p56"/>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201" name="Shape 201"/>
        <p:cNvGrpSpPr/>
        <p:nvPr/>
      </p:nvGrpSpPr>
      <p:grpSpPr>
        <a:xfrm>
          <a:off x="0" y="0"/>
          <a:ext cx="0" cy="0"/>
          <a:chOff x="0" y="0"/>
          <a:chExt cx="0" cy="0"/>
        </a:xfrm>
      </p:grpSpPr>
      <p:sp>
        <p:nvSpPr>
          <p:cNvPr id="202" name="Google Shape;202;p81"/>
          <p:cNvSpPr/>
          <p:nvPr/>
        </p:nvSpPr>
        <p:spPr>
          <a:xfrm>
            <a:off x="0" y="0"/>
            <a:ext cx="6858000" cy="990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203" name="Google Shape;203;p81"/>
          <p:cNvSpPr/>
          <p:nvPr>
            <p:ph idx="2" type="pic"/>
          </p:nvPr>
        </p:nvSpPr>
        <p:spPr>
          <a:xfrm>
            <a:off x="0" y="3238488"/>
            <a:ext cx="6858000" cy="6691290"/>
          </a:xfrm>
          <a:prstGeom prst="rect">
            <a:avLst/>
          </a:prstGeom>
          <a:noFill/>
          <a:ln>
            <a:noFill/>
          </a:ln>
        </p:spPr>
      </p:sp>
      <p:sp>
        <p:nvSpPr>
          <p:cNvPr id="204" name="Google Shape;204;p81"/>
          <p:cNvSpPr txBox="1"/>
          <p:nvPr>
            <p:ph type="ctrTitle"/>
          </p:nvPr>
        </p:nvSpPr>
        <p:spPr>
          <a:xfrm>
            <a:off x="433991" y="2653078"/>
            <a:ext cx="6300000" cy="612000"/>
          </a:xfrm>
          <a:prstGeom prst="rect">
            <a:avLst/>
          </a:prstGeom>
          <a:noFill/>
          <a:ln>
            <a:noFill/>
          </a:ln>
        </p:spPr>
        <p:txBody>
          <a:bodyPr anchorCtr="0" anchor="t" bIns="0" lIns="0" spcFirstLastPara="1" rIns="0" wrap="square" tIns="0">
            <a:noAutofit/>
          </a:bodyPr>
          <a:lstStyle>
            <a:lvl1pPr lvl="0" algn="l">
              <a:lnSpc>
                <a:spcPct val="110000"/>
              </a:lnSpc>
              <a:spcBef>
                <a:spcPts val="0"/>
              </a:spcBef>
              <a:spcAft>
                <a:spcPts val="0"/>
              </a:spcAft>
              <a:buClr>
                <a:schemeClr val="dk1"/>
              </a:buClr>
              <a:buSzPts val="2000"/>
              <a:buFont typeface="Poppins"/>
              <a:buNone/>
              <a:defRPr b="0" sz="2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81"/>
          <p:cNvSpPr txBox="1"/>
          <p:nvPr>
            <p:ph idx="1" type="subTitle"/>
          </p:nvPr>
        </p:nvSpPr>
        <p:spPr>
          <a:xfrm>
            <a:off x="396000" y="1344523"/>
            <a:ext cx="6336000" cy="1296000"/>
          </a:xfrm>
          <a:prstGeom prst="rect">
            <a:avLst/>
          </a:prstGeom>
          <a:noFill/>
          <a:ln>
            <a:noFill/>
          </a:ln>
        </p:spPr>
        <p:txBody>
          <a:bodyPr anchorCtr="0" anchor="t" bIns="0" lIns="0" spcFirstLastPara="1" rIns="0" wrap="square" tIns="0">
            <a:noAutofit/>
          </a:bodyPr>
          <a:lstStyle>
            <a:lvl1pPr lvl="0" algn="l">
              <a:lnSpc>
                <a:spcPct val="108333"/>
              </a:lnSpc>
              <a:spcBef>
                <a:spcPts val="0"/>
              </a:spcBef>
              <a:spcAft>
                <a:spcPts val="0"/>
              </a:spcAft>
              <a:buClr>
                <a:schemeClr val="dk1"/>
              </a:buClr>
              <a:buSzPts val="4800"/>
              <a:buNone/>
              <a:defRPr b="1" sz="4800">
                <a:solidFill>
                  <a:schemeClr val="dk1"/>
                </a:solidFill>
                <a:latin typeface="Poppins"/>
                <a:ea typeface="Poppins"/>
                <a:cs typeface="Poppins"/>
                <a:sym typeface="Poppins"/>
              </a:defRPr>
            </a:lvl1pPr>
            <a:lvl2pPr lvl="1" algn="ctr">
              <a:lnSpc>
                <a:spcPct val="127272"/>
              </a:lnSpc>
              <a:spcBef>
                <a:spcPts val="0"/>
              </a:spcBef>
              <a:spcAft>
                <a:spcPts val="0"/>
              </a:spcAft>
              <a:buClr>
                <a:srgbClr val="8894A0"/>
              </a:buClr>
              <a:buSzPts val="1100"/>
              <a:buNone/>
              <a:defRPr>
                <a:solidFill>
                  <a:srgbClr val="8894A0"/>
                </a:solidFill>
              </a:defRPr>
            </a:lvl2pPr>
            <a:lvl3pPr lvl="2" algn="ctr">
              <a:spcBef>
                <a:spcPts val="0"/>
              </a:spcBef>
              <a:spcAft>
                <a:spcPts val="0"/>
              </a:spcAft>
              <a:buClr>
                <a:srgbClr val="8894A0"/>
              </a:buClr>
              <a:buSzPts val="2400"/>
              <a:buNone/>
              <a:defRPr>
                <a:solidFill>
                  <a:srgbClr val="8894A0"/>
                </a:solidFill>
              </a:defRPr>
            </a:lvl3pPr>
            <a:lvl4pPr lvl="3" algn="ctr">
              <a:spcBef>
                <a:spcPts val="0"/>
              </a:spcBef>
              <a:spcAft>
                <a:spcPts val="0"/>
              </a:spcAft>
              <a:buClr>
                <a:srgbClr val="8894A0"/>
              </a:buClr>
              <a:buSzPts val="2000"/>
              <a:buNone/>
              <a:defRPr>
                <a:solidFill>
                  <a:srgbClr val="8894A0"/>
                </a:solidFill>
              </a:defRPr>
            </a:lvl4pPr>
            <a:lvl5pPr lvl="4" algn="ctr">
              <a:spcBef>
                <a:spcPts val="0"/>
              </a:spcBef>
              <a:spcAft>
                <a:spcPts val="0"/>
              </a:spcAft>
              <a:buClr>
                <a:srgbClr val="8894A0"/>
              </a:buClr>
              <a:buSzPts val="2000"/>
              <a:buNone/>
              <a:defRPr>
                <a:solidFill>
                  <a:srgbClr val="8894A0"/>
                </a:solidFill>
              </a:defRPr>
            </a:lvl5pPr>
            <a:lvl6pPr lvl="5" algn="ctr">
              <a:spcBef>
                <a:spcPts val="400"/>
              </a:spcBef>
              <a:spcAft>
                <a:spcPts val="0"/>
              </a:spcAft>
              <a:buClr>
                <a:srgbClr val="8894A0"/>
              </a:buClr>
              <a:buSzPts val="2000"/>
              <a:buNone/>
              <a:defRPr>
                <a:solidFill>
                  <a:srgbClr val="8894A0"/>
                </a:solidFill>
              </a:defRPr>
            </a:lvl6pPr>
            <a:lvl7pPr lvl="6" algn="ctr">
              <a:spcBef>
                <a:spcPts val="400"/>
              </a:spcBef>
              <a:spcAft>
                <a:spcPts val="0"/>
              </a:spcAft>
              <a:buClr>
                <a:srgbClr val="8894A0"/>
              </a:buClr>
              <a:buSzPts val="2000"/>
              <a:buNone/>
              <a:defRPr>
                <a:solidFill>
                  <a:srgbClr val="8894A0"/>
                </a:solidFill>
              </a:defRPr>
            </a:lvl7pPr>
            <a:lvl8pPr lvl="7" algn="ctr">
              <a:spcBef>
                <a:spcPts val="400"/>
              </a:spcBef>
              <a:spcAft>
                <a:spcPts val="0"/>
              </a:spcAft>
              <a:buClr>
                <a:srgbClr val="8894A0"/>
              </a:buClr>
              <a:buSzPts val="2000"/>
              <a:buNone/>
              <a:defRPr>
                <a:solidFill>
                  <a:srgbClr val="8894A0"/>
                </a:solidFill>
              </a:defRPr>
            </a:lvl8pPr>
            <a:lvl9pPr lvl="8" algn="ctr">
              <a:spcBef>
                <a:spcPts val="400"/>
              </a:spcBef>
              <a:spcAft>
                <a:spcPts val="0"/>
              </a:spcAft>
              <a:buClr>
                <a:srgbClr val="8894A0"/>
              </a:buClr>
              <a:buSzPts val="2000"/>
              <a:buNone/>
              <a:defRPr>
                <a:solidFill>
                  <a:srgbClr val="8894A0"/>
                </a:solidFill>
              </a:defRPr>
            </a:lvl9pPr>
          </a:lstStyle>
          <a:p/>
        </p:txBody>
      </p:sp>
      <p:pic>
        <p:nvPicPr>
          <p:cNvPr descr="Healthwatch logo_CMYK-01.png" id="206" name="Google Shape;206;p81"/>
          <p:cNvPicPr preferRelativeResize="0"/>
          <p:nvPr/>
        </p:nvPicPr>
        <p:blipFill rotWithShape="1">
          <a:blip r:embed="rId2">
            <a:alphaModFix/>
          </a:blip>
          <a:srcRect b="0" l="0" r="0" t="0"/>
          <a:stretch/>
        </p:blipFill>
        <p:spPr>
          <a:xfrm>
            <a:off x="4207902" y="328149"/>
            <a:ext cx="2448000" cy="67137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207" name="Shape 207"/>
        <p:cNvGrpSpPr/>
        <p:nvPr/>
      </p:nvGrpSpPr>
      <p:grpSpPr>
        <a:xfrm>
          <a:off x="0" y="0"/>
          <a:ext cx="0" cy="0"/>
          <a:chOff x="0" y="0"/>
          <a:chExt cx="0" cy="0"/>
        </a:xfrm>
      </p:grpSpPr>
      <p:sp>
        <p:nvSpPr>
          <p:cNvPr id="208" name="Google Shape;208;p82"/>
          <p:cNvSpPr/>
          <p:nvPr/>
        </p:nvSpPr>
        <p:spPr>
          <a:xfrm>
            <a:off x="0" y="0"/>
            <a:ext cx="6858000" cy="990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209" name="Google Shape;209;p82"/>
          <p:cNvSpPr/>
          <p:nvPr>
            <p:ph idx="2" type="pic"/>
          </p:nvPr>
        </p:nvSpPr>
        <p:spPr>
          <a:xfrm>
            <a:off x="0" y="3238488"/>
            <a:ext cx="6858000" cy="6691290"/>
          </a:xfrm>
          <a:prstGeom prst="rect">
            <a:avLst/>
          </a:prstGeom>
          <a:noFill/>
          <a:ln>
            <a:noFill/>
          </a:ln>
        </p:spPr>
      </p:sp>
      <p:sp>
        <p:nvSpPr>
          <p:cNvPr id="210" name="Google Shape;210;p82"/>
          <p:cNvSpPr txBox="1"/>
          <p:nvPr>
            <p:ph type="ctrTitle"/>
          </p:nvPr>
        </p:nvSpPr>
        <p:spPr>
          <a:xfrm>
            <a:off x="433991" y="2653078"/>
            <a:ext cx="6300000" cy="612000"/>
          </a:xfrm>
          <a:prstGeom prst="rect">
            <a:avLst/>
          </a:prstGeom>
          <a:noFill/>
          <a:ln>
            <a:noFill/>
          </a:ln>
        </p:spPr>
        <p:txBody>
          <a:bodyPr anchorCtr="0" anchor="t" bIns="0" lIns="0" spcFirstLastPara="1" rIns="0" wrap="square" tIns="0">
            <a:noAutofit/>
          </a:bodyPr>
          <a:lstStyle>
            <a:lvl1pPr lvl="0" algn="l">
              <a:lnSpc>
                <a:spcPct val="110000"/>
              </a:lnSpc>
              <a:spcBef>
                <a:spcPts val="0"/>
              </a:spcBef>
              <a:spcAft>
                <a:spcPts val="0"/>
              </a:spcAft>
              <a:buClr>
                <a:schemeClr val="lt1"/>
              </a:buClr>
              <a:buSzPts val="2000"/>
              <a:buFont typeface="Poppins"/>
              <a:buNone/>
              <a:defRPr b="0"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82"/>
          <p:cNvSpPr txBox="1"/>
          <p:nvPr>
            <p:ph idx="1" type="subTitle"/>
          </p:nvPr>
        </p:nvSpPr>
        <p:spPr>
          <a:xfrm>
            <a:off x="396000" y="1344523"/>
            <a:ext cx="6336000" cy="1296000"/>
          </a:xfrm>
          <a:prstGeom prst="rect">
            <a:avLst/>
          </a:prstGeom>
          <a:noFill/>
          <a:ln>
            <a:noFill/>
          </a:ln>
        </p:spPr>
        <p:txBody>
          <a:bodyPr anchorCtr="0" anchor="t" bIns="0" lIns="0" spcFirstLastPara="1" rIns="0" wrap="square" tIns="0">
            <a:noAutofit/>
          </a:bodyPr>
          <a:lstStyle>
            <a:lvl1pPr lvl="0" algn="l">
              <a:lnSpc>
                <a:spcPct val="108333"/>
              </a:lnSpc>
              <a:spcBef>
                <a:spcPts val="0"/>
              </a:spcBef>
              <a:spcAft>
                <a:spcPts val="0"/>
              </a:spcAft>
              <a:buClr>
                <a:schemeClr val="lt1"/>
              </a:buClr>
              <a:buSzPts val="4800"/>
              <a:buNone/>
              <a:defRPr b="1" sz="4800">
                <a:solidFill>
                  <a:schemeClr val="lt1"/>
                </a:solidFill>
                <a:latin typeface="Poppins"/>
                <a:ea typeface="Poppins"/>
                <a:cs typeface="Poppins"/>
                <a:sym typeface="Poppins"/>
              </a:defRPr>
            </a:lvl1pPr>
            <a:lvl2pPr lvl="1" algn="ctr">
              <a:lnSpc>
                <a:spcPct val="127272"/>
              </a:lnSpc>
              <a:spcBef>
                <a:spcPts val="0"/>
              </a:spcBef>
              <a:spcAft>
                <a:spcPts val="0"/>
              </a:spcAft>
              <a:buClr>
                <a:srgbClr val="8894A0"/>
              </a:buClr>
              <a:buSzPts val="1100"/>
              <a:buNone/>
              <a:defRPr>
                <a:solidFill>
                  <a:srgbClr val="8894A0"/>
                </a:solidFill>
              </a:defRPr>
            </a:lvl2pPr>
            <a:lvl3pPr lvl="2" algn="ctr">
              <a:spcBef>
                <a:spcPts val="0"/>
              </a:spcBef>
              <a:spcAft>
                <a:spcPts val="0"/>
              </a:spcAft>
              <a:buClr>
                <a:srgbClr val="8894A0"/>
              </a:buClr>
              <a:buSzPts val="2400"/>
              <a:buNone/>
              <a:defRPr>
                <a:solidFill>
                  <a:srgbClr val="8894A0"/>
                </a:solidFill>
              </a:defRPr>
            </a:lvl3pPr>
            <a:lvl4pPr lvl="3" algn="ctr">
              <a:spcBef>
                <a:spcPts val="0"/>
              </a:spcBef>
              <a:spcAft>
                <a:spcPts val="0"/>
              </a:spcAft>
              <a:buClr>
                <a:srgbClr val="8894A0"/>
              </a:buClr>
              <a:buSzPts val="2000"/>
              <a:buNone/>
              <a:defRPr>
                <a:solidFill>
                  <a:srgbClr val="8894A0"/>
                </a:solidFill>
              </a:defRPr>
            </a:lvl4pPr>
            <a:lvl5pPr lvl="4" algn="ctr">
              <a:spcBef>
                <a:spcPts val="0"/>
              </a:spcBef>
              <a:spcAft>
                <a:spcPts val="0"/>
              </a:spcAft>
              <a:buClr>
                <a:srgbClr val="8894A0"/>
              </a:buClr>
              <a:buSzPts val="2000"/>
              <a:buNone/>
              <a:defRPr>
                <a:solidFill>
                  <a:srgbClr val="8894A0"/>
                </a:solidFill>
              </a:defRPr>
            </a:lvl5pPr>
            <a:lvl6pPr lvl="5" algn="ctr">
              <a:spcBef>
                <a:spcPts val="400"/>
              </a:spcBef>
              <a:spcAft>
                <a:spcPts val="0"/>
              </a:spcAft>
              <a:buClr>
                <a:srgbClr val="8894A0"/>
              </a:buClr>
              <a:buSzPts val="2000"/>
              <a:buNone/>
              <a:defRPr>
                <a:solidFill>
                  <a:srgbClr val="8894A0"/>
                </a:solidFill>
              </a:defRPr>
            </a:lvl6pPr>
            <a:lvl7pPr lvl="6" algn="ctr">
              <a:spcBef>
                <a:spcPts val="400"/>
              </a:spcBef>
              <a:spcAft>
                <a:spcPts val="0"/>
              </a:spcAft>
              <a:buClr>
                <a:srgbClr val="8894A0"/>
              </a:buClr>
              <a:buSzPts val="2000"/>
              <a:buNone/>
              <a:defRPr>
                <a:solidFill>
                  <a:srgbClr val="8894A0"/>
                </a:solidFill>
              </a:defRPr>
            </a:lvl7pPr>
            <a:lvl8pPr lvl="7" algn="ctr">
              <a:spcBef>
                <a:spcPts val="400"/>
              </a:spcBef>
              <a:spcAft>
                <a:spcPts val="0"/>
              </a:spcAft>
              <a:buClr>
                <a:srgbClr val="8894A0"/>
              </a:buClr>
              <a:buSzPts val="2000"/>
              <a:buNone/>
              <a:defRPr>
                <a:solidFill>
                  <a:srgbClr val="8894A0"/>
                </a:solidFill>
              </a:defRPr>
            </a:lvl8pPr>
            <a:lvl9pPr lvl="8" algn="ctr">
              <a:spcBef>
                <a:spcPts val="400"/>
              </a:spcBef>
              <a:spcAft>
                <a:spcPts val="0"/>
              </a:spcAft>
              <a:buClr>
                <a:srgbClr val="8894A0"/>
              </a:buClr>
              <a:buSzPts val="2000"/>
              <a:buNone/>
              <a:defRPr>
                <a:solidFill>
                  <a:srgbClr val="8894A0"/>
                </a:solidFill>
              </a:defRPr>
            </a:lvl9pPr>
          </a:lstStyle>
          <a:p/>
        </p:txBody>
      </p:sp>
      <p:pic>
        <p:nvPicPr>
          <p:cNvPr descr="Healthwatch logo_CMYK-01.png" id="212" name="Google Shape;212;p82"/>
          <p:cNvPicPr preferRelativeResize="0"/>
          <p:nvPr/>
        </p:nvPicPr>
        <p:blipFill rotWithShape="1">
          <a:blip r:embed="rId2">
            <a:alphaModFix/>
          </a:blip>
          <a:srcRect b="0" l="0" r="0" t="0"/>
          <a:stretch/>
        </p:blipFill>
        <p:spPr>
          <a:xfrm>
            <a:off x="4207902" y="328580"/>
            <a:ext cx="2448000" cy="67051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3" name="Shape 213"/>
        <p:cNvGrpSpPr/>
        <p:nvPr/>
      </p:nvGrpSpPr>
      <p:grpSpPr>
        <a:xfrm>
          <a:off x="0" y="0"/>
          <a:ext cx="0" cy="0"/>
          <a:chOff x="0" y="0"/>
          <a:chExt cx="0" cy="0"/>
        </a:xfrm>
      </p:grpSpPr>
      <p:sp>
        <p:nvSpPr>
          <p:cNvPr id="214" name="Google Shape;214;p83"/>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15" name="Google Shape;215;p83"/>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obj">
  <p:cSld name="OBJECT">
    <p:spTree>
      <p:nvGrpSpPr>
        <p:cNvPr id="216" name="Shape 216"/>
        <p:cNvGrpSpPr/>
        <p:nvPr/>
      </p:nvGrpSpPr>
      <p:grpSpPr>
        <a:xfrm>
          <a:off x="0" y="0"/>
          <a:ext cx="0" cy="0"/>
          <a:chOff x="0" y="0"/>
          <a:chExt cx="0" cy="0"/>
        </a:xfrm>
      </p:grpSpPr>
      <p:sp>
        <p:nvSpPr>
          <p:cNvPr id="217" name="Google Shape;217;p84"/>
          <p:cNvSpPr txBox="1"/>
          <p:nvPr>
            <p:ph type="title"/>
          </p:nvPr>
        </p:nvSpPr>
        <p:spPr>
          <a:xfrm>
            <a:off x="410550" y="903600"/>
            <a:ext cx="5976000" cy="612000"/>
          </a:xfrm>
          <a:prstGeom prst="rect">
            <a:avLst/>
          </a:prstGeom>
          <a:noFill/>
          <a:ln>
            <a:noFill/>
          </a:ln>
        </p:spPr>
        <p:txBody>
          <a:bodyPr anchorCtr="0" anchor="t" bIns="0" lIns="0" spcFirstLastPara="1" rIns="0" wrap="square" tIns="0">
            <a:noAutofit/>
          </a:bodyPr>
          <a:lstStyle>
            <a:lvl1pPr lvl="0" algn="l">
              <a:lnSpc>
                <a:spcPct val="157575"/>
              </a:lnSpc>
              <a:spcBef>
                <a:spcPts val="0"/>
              </a:spcBef>
              <a:spcAft>
                <a:spcPts val="0"/>
              </a:spcAft>
              <a:buClr>
                <a:schemeClr val="accent1"/>
              </a:buClr>
              <a:buSzPts val="3300"/>
              <a:buFont typeface="Poppins"/>
              <a:buNone/>
              <a:defRPr sz="33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84"/>
          <p:cNvSpPr txBox="1"/>
          <p:nvPr>
            <p:ph idx="1" type="body"/>
          </p:nvPr>
        </p:nvSpPr>
        <p:spPr>
          <a:xfrm>
            <a:off x="409552" y="2736096"/>
            <a:ext cx="6012000" cy="6804000"/>
          </a:xfrm>
          <a:prstGeom prst="rect">
            <a:avLst/>
          </a:prstGeom>
          <a:noFill/>
          <a:ln>
            <a:noFill/>
          </a:ln>
        </p:spPr>
        <p:txBody>
          <a:bodyPr anchorCtr="0" anchor="t" bIns="0" lIns="0" spcFirstLastPara="1" rIns="0" wrap="square" tIns="0">
            <a:noAutofit/>
          </a:bodyPr>
          <a:lstStyle>
            <a:lvl1pPr indent="-228600" lvl="0" marL="457200" algn="l">
              <a:lnSpc>
                <a:spcPct val="113636"/>
              </a:lnSpc>
              <a:spcBef>
                <a:spcPts val="0"/>
              </a:spcBef>
              <a:spcAft>
                <a:spcPts val="0"/>
              </a:spcAft>
              <a:buClr>
                <a:schemeClr val="dk1"/>
              </a:buClr>
              <a:buSzPts val="1100"/>
              <a:buNone/>
              <a:defRPr sz="1100">
                <a:solidFill>
                  <a:schemeClr val="dk1"/>
                </a:solidFill>
              </a:defRPr>
            </a:lvl1pPr>
            <a:lvl2pPr indent="-228600" lvl="1" marL="914400" algn="l">
              <a:lnSpc>
                <a:spcPct val="118181"/>
              </a:lnSpc>
              <a:spcBef>
                <a:spcPts val="700"/>
              </a:spcBef>
              <a:spcAft>
                <a:spcPts val="0"/>
              </a:spcAft>
              <a:buClr>
                <a:schemeClr val="dk1"/>
              </a:buClr>
              <a:buSzPts val="1100"/>
              <a:buNone/>
              <a:defRPr/>
            </a:lvl2pPr>
            <a:lvl3pPr indent="-228600" lvl="2" marL="1371600" algn="l">
              <a:spcBef>
                <a:spcPts val="13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9" name="Google Shape;219;p84"/>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20" name="Google Shape;220;p84"/>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s">
  <p:cSld name="Instructions">
    <p:spTree>
      <p:nvGrpSpPr>
        <p:cNvPr id="221" name="Shape 221"/>
        <p:cNvGrpSpPr/>
        <p:nvPr/>
      </p:nvGrpSpPr>
      <p:grpSpPr>
        <a:xfrm>
          <a:off x="0" y="0"/>
          <a:ext cx="0" cy="0"/>
          <a:chOff x="0" y="0"/>
          <a:chExt cx="0" cy="0"/>
        </a:xfrm>
      </p:grpSpPr>
      <p:sp>
        <p:nvSpPr>
          <p:cNvPr id="222" name="Google Shape;222;p85"/>
          <p:cNvSpPr/>
          <p:nvPr/>
        </p:nvSpPr>
        <p:spPr>
          <a:xfrm>
            <a:off x="0" y="0"/>
            <a:ext cx="6858000" cy="9906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223" name="Google Shape;223;p85"/>
          <p:cNvSpPr/>
          <p:nvPr/>
        </p:nvSpPr>
        <p:spPr>
          <a:xfrm>
            <a:off x="285728" y="380968"/>
            <a:ext cx="6357982" cy="50006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224" name="Google Shape;224;p85"/>
          <p:cNvSpPr txBox="1"/>
          <p:nvPr>
            <p:ph idx="1" type="body"/>
          </p:nvPr>
        </p:nvSpPr>
        <p:spPr>
          <a:xfrm>
            <a:off x="428604" y="488982"/>
            <a:ext cx="6072230" cy="8821736"/>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lt1"/>
              </a:buClr>
              <a:buSzPts val="1800"/>
              <a:buNone/>
              <a:defRPr b="1" sz="1800">
                <a:solidFill>
                  <a:schemeClr val="lt1"/>
                </a:solidFill>
                <a:latin typeface="Poppins"/>
                <a:ea typeface="Poppins"/>
                <a:cs typeface="Poppins"/>
                <a:sym typeface="Poppins"/>
              </a:defRPr>
            </a:lvl1pPr>
            <a:lvl2pPr indent="-228600" lvl="1" marL="914400" algn="l">
              <a:lnSpc>
                <a:spcPct val="108333"/>
              </a:lnSpc>
              <a:spcBef>
                <a:spcPts val="1500"/>
              </a:spcBef>
              <a:spcAft>
                <a:spcPts val="0"/>
              </a:spcAft>
              <a:buClr>
                <a:schemeClr val="dk1"/>
              </a:buClr>
              <a:buSzPts val="1440"/>
              <a:buFont typeface="Arial"/>
              <a:buNone/>
              <a:defRPr b="1" sz="1200">
                <a:solidFill>
                  <a:schemeClr val="accent1"/>
                </a:solidFill>
              </a:defRPr>
            </a:lvl2pPr>
            <a:lvl3pPr indent="-228600" lvl="2" marL="1371600" algn="l">
              <a:lnSpc>
                <a:spcPct val="116666"/>
              </a:lnSpc>
              <a:spcBef>
                <a:spcPts val="600"/>
              </a:spcBef>
              <a:spcAft>
                <a:spcPts val="0"/>
              </a:spcAft>
              <a:buClr>
                <a:schemeClr val="dk1"/>
              </a:buClr>
              <a:buSzPts val="1440"/>
              <a:buFont typeface="Arial"/>
              <a:buNone/>
              <a:defRPr sz="1200">
                <a:solidFill>
                  <a:srgbClr val="000000"/>
                </a:solidFill>
              </a:defRPr>
            </a:lvl3pPr>
            <a:lvl4pPr indent="-304800" lvl="3" marL="1828800" algn="l">
              <a:lnSpc>
                <a:spcPct val="100000"/>
              </a:lnSpc>
              <a:spcBef>
                <a:spcPts val="600"/>
              </a:spcBef>
              <a:spcAft>
                <a:spcPts val="0"/>
              </a:spcAft>
              <a:buClr>
                <a:srgbClr val="000000"/>
              </a:buClr>
              <a:buSzPts val="1200"/>
              <a:buFont typeface="Arial"/>
              <a:buChar char="•"/>
              <a:defRPr sz="1200">
                <a:solidFill>
                  <a:srgbClr val="000000"/>
                </a:solidFill>
              </a:defRPr>
            </a:lvl4pPr>
            <a:lvl5pPr indent="-228600" lvl="4" marL="2286000" algn="l">
              <a:lnSpc>
                <a:spcPct val="116666"/>
              </a:lnSpc>
              <a:spcBef>
                <a:spcPts val="0"/>
              </a:spcBef>
              <a:spcAft>
                <a:spcPts val="0"/>
              </a:spcAft>
              <a:buClr>
                <a:schemeClr val="dk1"/>
              </a:buClr>
              <a:buSzPts val="1200"/>
              <a:buNone/>
              <a:defRPr sz="12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ssage">
  <p:cSld name="Message">
    <p:spTree>
      <p:nvGrpSpPr>
        <p:cNvPr id="225" name="Shape 225"/>
        <p:cNvGrpSpPr/>
        <p:nvPr/>
      </p:nvGrpSpPr>
      <p:grpSpPr>
        <a:xfrm>
          <a:off x="0" y="0"/>
          <a:ext cx="0" cy="0"/>
          <a:chOff x="0" y="0"/>
          <a:chExt cx="0" cy="0"/>
        </a:xfrm>
      </p:grpSpPr>
      <p:sp>
        <p:nvSpPr>
          <p:cNvPr id="226" name="Google Shape;226;p86"/>
          <p:cNvSpPr txBox="1"/>
          <p:nvPr>
            <p:ph idx="1" type="body"/>
          </p:nvPr>
        </p:nvSpPr>
        <p:spPr>
          <a:xfrm>
            <a:off x="1357297" y="7204154"/>
            <a:ext cx="4140000" cy="2057413"/>
          </a:xfrm>
          <a:prstGeom prst="rect">
            <a:avLst/>
          </a:prstGeom>
          <a:noFill/>
          <a:ln>
            <a:noFill/>
          </a:ln>
        </p:spPr>
        <p:txBody>
          <a:bodyPr anchorCtr="0" anchor="ctr" bIns="0" lIns="0" spcFirstLastPara="1" rIns="0" wrap="square" tIns="0">
            <a:noAutofit/>
          </a:bodyPr>
          <a:lstStyle>
            <a:lvl1pPr indent="-228600" lvl="0" marL="457200" algn="ctr">
              <a:lnSpc>
                <a:spcPct val="125000"/>
              </a:lnSpc>
              <a:spcBef>
                <a:spcPts val="0"/>
              </a:spcBef>
              <a:spcAft>
                <a:spcPts val="0"/>
              </a:spcAft>
              <a:buClr>
                <a:schemeClr val="dk1"/>
              </a:buClr>
              <a:buSzPts val="1200"/>
              <a:buNone/>
              <a:defRPr b="0" sz="1200">
                <a:solidFill>
                  <a:schemeClr val="dk1"/>
                </a:solidFill>
              </a:defRPr>
            </a:lvl1pPr>
            <a:lvl2pPr indent="-228600" lvl="1" marL="914400" algn="ctr">
              <a:lnSpc>
                <a:spcPct val="130000"/>
              </a:lnSpc>
              <a:spcBef>
                <a:spcPts val="300"/>
              </a:spcBef>
              <a:spcAft>
                <a:spcPts val="0"/>
              </a:spcAft>
              <a:buClr>
                <a:schemeClr val="dk1"/>
              </a:buClr>
              <a:buSzPts val="1200"/>
              <a:buFont typeface="Arial"/>
              <a:buNone/>
              <a:defRPr b="1" sz="1000">
                <a:solidFill>
                  <a:schemeClr val="dk1"/>
                </a:solidFill>
              </a:defRPr>
            </a:lvl2pPr>
            <a:lvl3pPr indent="-304800" lvl="2" marL="1371600" algn="ctr">
              <a:lnSpc>
                <a:spcPct val="130000"/>
              </a:lnSpc>
              <a:spcBef>
                <a:spcPts val="900"/>
              </a:spcBef>
              <a:spcAft>
                <a:spcPts val="0"/>
              </a:spcAft>
              <a:buClr>
                <a:schemeClr val="dk1"/>
              </a:buClr>
              <a:buSzPts val="1200"/>
              <a:buFont typeface="Arial"/>
              <a:buChar char="•"/>
              <a:defRPr sz="1000">
                <a:solidFill>
                  <a:schemeClr val="dk1"/>
                </a:solidFill>
              </a:defRPr>
            </a:lvl3pPr>
            <a:lvl4pPr indent="-292100" lvl="3" marL="1828800" algn="ctr">
              <a:lnSpc>
                <a:spcPct val="130000"/>
              </a:lnSpc>
              <a:spcBef>
                <a:spcPts val="900"/>
              </a:spcBef>
              <a:spcAft>
                <a:spcPts val="0"/>
              </a:spcAft>
              <a:buClr>
                <a:schemeClr val="dk1"/>
              </a:buClr>
              <a:buSzPts val="1000"/>
              <a:buFont typeface="Arial"/>
              <a:buChar char="•"/>
              <a:defRPr sz="1000">
                <a:solidFill>
                  <a:schemeClr val="dk1"/>
                </a:solidFill>
              </a:defRPr>
            </a:lvl4pPr>
            <a:lvl5pPr indent="-228600" lvl="4" marL="2286000" algn="ctr">
              <a:lnSpc>
                <a:spcPct val="120000"/>
              </a:lnSpc>
              <a:spcBef>
                <a:spcPts val="0"/>
              </a:spcBef>
              <a:spcAft>
                <a:spcPts val="0"/>
              </a:spcAft>
              <a:buClr>
                <a:schemeClr val="dk1"/>
              </a:buClr>
              <a:buSzPts val="1000"/>
              <a:buNone/>
              <a:defRPr sz="10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86"/>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28" name="Google Shape;228;p86"/>
          <p:cNvSpPr txBox="1"/>
          <p:nvPr>
            <p:ph idx="2" type="body"/>
          </p:nvPr>
        </p:nvSpPr>
        <p:spPr>
          <a:xfrm>
            <a:off x="428604" y="1700193"/>
            <a:ext cx="6084000" cy="26280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dk1"/>
              </a:buClr>
              <a:buSzPts val="1200"/>
              <a:buNone/>
              <a:defRPr b="0" sz="1200">
                <a:solidFill>
                  <a:schemeClr val="dk1"/>
                </a:solidFill>
              </a:defRPr>
            </a:lvl1pPr>
            <a:lvl2pPr indent="-228600" lvl="1" marL="914400" algn="l">
              <a:lnSpc>
                <a:spcPct val="133333"/>
              </a:lnSpc>
              <a:spcBef>
                <a:spcPts val="900"/>
              </a:spcBef>
              <a:spcAft>
                <a:spcPts val="0"/>
              </a:spcAft>
              <a:buClr>
                <a:schemeClr val="dk1"/>
              </a:buClr>
              <a:buSzPts val="1440"/>
              <a:buFont typeface="Arial"/>
              <a:buNone/>
              <a:defRPr b="1" sz="1200">
                <a:solidFill>
                  <a:schemeClr val="dk1"/>
                </a:solidFill>
              </a:defRPr>
            </a:lvl2pPr>
            <a:lvl3pPr indent="-320039" lvl="2" marL="1371600" algn="l">
              <a:lnSpc>
                <a:spcPct val="116666"/>
              </a:lnSpc>
              <a:spcBef>
                <a:spcPts val="200"/>
              </a:spcBef>
              <a:spcAft>
                <a:spcPts val="0"/>
              </a:spcAft>
              <a:buClr>
                <a:srgbClr val="000000"/>
              </a:buClr>
              <a:buSzPts val="1440"/>
              <a:buFont typeface="Arial"/>
              <a:buChar char="•"/>
              <a:defRPr b="0" sz="1200">
                <a:solidFill>
                  <a:srgbClr val="000000"/>
                </a:solidFill>
              </a:defRPr>
            </a:lvl3pPr>
            <a:lvl4pPr indent="-228600" lvl="3" marL="1828800" algn="ctr">
              <a:lnSpc>
                <a:spcPct val="107142"/>
              </a:lnSpc>
              <a:spcBef>
                <a:spcPts val="400"/>
              </a:spcBef>
              <a:spcAft>
                <a:spcPts val="0"/>
              </a:spcAft>
              <a:buClr>
                <a:schemeClr val="dk1"/>
              </a:buClr>
              <a:buSzPts val="1400"/>
              <a:buNone/>
              <a:defRPr b="0" sz="1400">
                <a:solidFill>
                  <a:schemeClr val="dk1"/>
                </a:solidFill>
              </a:defRPr>
            </a:lvl4pPr>
            <a:lvl5pPr indent="-228600" lvl="4" marL="2286000" algn="ctr">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9" name="Google Shape;229;p86"/>
          <p:cNvSpPr txBox="1"/>
          <p:nvPr>
            <p:ph type="title"/>
          </p:nvPr>
        </p:nvSpPr>
        <p:spPr>
          <a:xfrm>
            <a:off x="430701" y="1005434"/>
            <a:ext cx="5976000" cy="504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3200"/>
              <a:buFont typeface="Poppins"/>
              <a:buNone/>
              <a:defRPr b="1"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86"/>
          <p:cNvSpPr/>
          <p:nvPr>
            <p:ph idx="3" type="pic"/>
          </p:nvPr>
        </p:nvSpPr>
        <p:spPr>
          <a:xfrm>
            <a:off x="428625" y="4630674"/>
            <a:ext cx="1285875" cy="1512000"/>
          </a:xfrm>
          <a:prstGeom prst="rect">
            <a:avLst/>
          </a:prstGeom>
          <a:noFill/>
          <a:ln>
            <a:noFill/>
          </a:ln>
        </p:spPr>
      </p:sp>
      <p:sp>
        <p:nvSpPr>
          <p:cNvPr id="231" name="Google Shape;231;p86"/>
          <p:cNvSpPr txBox="1"/>
          <p:nvPr>
            <p:ph idx="4" type="body"/>
          </p:nvPr>
        </p:nvSpPr>
        <p:spPr>
          <a:xfrm>
            <a:off x="1867852" y="4623816"/>
            <a:ext cx="4632981" cy="1543630"/>
          </a:xfrm>
          <a:prstGeom prst="rect">
            <a:avLst/>
          </a:prstGeom>
          <a:noFill/>
          <a:ln>
            <a:noFill/>
          </a:ln>
        </p:spPr>
        <p:txBody>
          <a:bodyPr anchorCtr="0" anchor="t" bIns="0" lIns="0" spcFirstLastPara="1" rIns="0" wrap="square" tIns="0">
            <a:noAutofit/>
          </a:bodyPr>
          <a:lstStyle>
            <a:lvl1pPr indent="-228600" lvl="0" marL="457200" algn="l">
              <a:lnSpc>
                <a:spcPct val="127272"/>
              </a:lnSpc>
              <a:spcBef>
                <a:spcPts val="0"/>
              </a:spcBef>
              <a:spcAft>
                <a:spcPts val="0"/>
              </a:spcAft>
              <a:buClr>
                <a:srgbClr val="000000"/>
              </a:buClr>
              <a:buSzPts val="1100"/>
              <a:buNone/>
              <a:defRPr sz="1100">
                <a:solidFill>
                  <a:srgbClr val="000000"/>
                </a:solidFill>
              </a:defRPr>
            </a:lvl1pPr>
            <a:lvl2pPr indent="-228600" lvl="1" marL="914400" algn="l">
              <a:lnSpc>
                <a:spcPct val="127272"/>
              </a:lnSpc>
              <a:spcBef>
                <a:spcPts val="0"/>
              </a:spcBef>
              <a:spcAft>
                <a:spcPts val="0"/>
              </a:spcAft>
              <a:buClr>
                <a:srgbClr val="000000"/>
              </a:buClr>
              <a:buSzPts val="1100"/>
              <a:buNone/>
              <a:defRPr b="1">
                <a:solidFill>
                  <a:srgbClr val="000000"/>
                </a:solidFill>
              </a:defRPr>
            </a:lvl2pPr>
            <a:lvl3pPr indent="-228600" lvl="2" marL="1371600" algn="l">
              <a:spcBef>
                <a:spcPts val="0"/>
              </a:spcBef>
              <a:spcAft>
                <a:spcPts val="0"/>
              </a:spcAft>
              <a:buClr>
                <a:srgbClr val="000000"/>
              </a:buClr>
              <a:buSzPts val="2400"/>
              <a:buNone/>
              <a:defRPr>
                <a:solidFill>
                  <a:srgbClr val="000000"/>
                </a:solidFill>
              </a:defRPr>
            </a:lvl3pPr>
            <a:lvl4pPr indent="-228600" lvl="3" marL="1828800" algn="l">
              <a:spcBef>
                <a:spcPts val="0"/>
              </a:spcBef>
              <a:spcAft>
                <a:spcPts val="0"/>
              </a:spcAft>
              <a:buClr>
                <a:srgbClr val="000000"/>
              </a:buClr>
              <a:buSzPts val="2000"/>
              <a:buNone/>
              <a:defRPr>
                <a:solidFill>
                  <a:srgbClr val="000000"/>
                </a:solidFill>
              </a:defRPr>
            </a:lvl4pPr>
            <a:lvl5pPr indent="-228600" lvl="4" marL="2286000" algn="l">
              <a:spcBef>
                <a:spcPts val="0"/>
              </a:spcBef>
              <a:spcAft>
                <a:spcPts val="0"/>
              </a:spcAft>
              <a:buClr>
                <a:srgbClr val="000000"/>
              </a:buClr>
              <a:buSzPts val="2000"/>
              <a:buNone/>
              <a:defRPr>
                <a:solidFill>
                  <a:srgbClr val="000000"/>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2" name="Google Shape;232;p86"/>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de a Difference">
  <p:cSld name="1_Made a Difference">
    <p:spTree>
      <p:nvGrpSpPr>
        <p:cNvPr id="26" name="Shape 26"/>
        <p:cNvGrpSpPr/>
        <p:nvPr/>
      </p:nvGrpSpPr>
      <p:grpSpPr>
        <a:xfrm>
          <a:off x="0" y="0"/>
          <a:ext cx="0" cy="0"/>
          <a:chOff x="0" y="0"/>
          <a:chExt cx="0" cy="0"/>
        </a:xfrm>
      </p:grpSpPr>
      <p:sp>
        <p:nvSpPr>
          <p:cNvPr id="27" name="Google Shape;27;p50"/>
          <p:cNvSpPr txBox="1"/>
          <p:nvPr>
            <p:ph idx="12" type="sldNum"/>
          </p:nvPr>
        </p:nvSpPr>
        <p:spPr>
          <a:xfrm>
            <a:off x="5861192" y="308504"/>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50"/>
          <p:cNvSpPr txBox="1"/>
          <p:nvPr>
            <p:ph idx="1" type="body"/>
          </p:nvPr>
        </p:nvSpPr>
        <p:spPr>
          <a:xfrm>
            <a:off x="1159200" y="4880992"/>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50"/>
          <p:cNvSpPr txBox="1"/>
          <p:nvPr>
            <p:ph idx="2" type="body"/>
          </p:nvPr>
        </p:nvSpPr>
        <p:spPr>
          <a:xfrm>
            <a:off x="3646800" y="4880992"/>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50"/>
          <p:cNvSpPr txBox="1"/>
          <p:nvPr>
            <p:ph idx="3" type="body"/>
          </p:nvPr>
        </p:nvSpPr>
        <p:spPr>
          <a:xfrm>
            <a:off x="1159200" y="6609184"/>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50"/>
          <p:cNvSpPr txBox="1"/>
          <p:nvPr>
            <p:ph idx="4" type="body"/>
          </p:nvPr>
        </p:nvSpPr>
        <p:spPr>
          <a:xfrm>
            <a:off x="3646800" y="6609184"/>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50"/>
          <p:cNvSpPr txBox="1"/>
          <p:nvPr>
            <p:ph idx="5" type="body"/>
          </p:nvPr>
        </p:nvSpPr>
        <p:spPr>
          <a:xfrm>
            <a:off x="1159200" y="8625496"/>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50"/>
          <p:cNvSpPr txBox="1"/>
          <p:nvPr>
            <p:ph idx="6" type="body"/>
          </p:nvPr>
        </p:nvSpPr>
        <p:spPr>
          <a:xfrm>
            <a:off x="3646800" y="8625496"/>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4" name="Google Shape;34;p50"/>
          <p:cNvCxnSpPr/>
          <p:nvPr/>
        </p:nvCxnSpPr>
        <p:spPr>
          <a:xfrm>
            <a:off x="548680" y="5817096"/>
            <a:ext cx="5908872" cy="0"/>
          </a:xfrm>
          <a:prstGeom prst="straightConnector1">
            <a:avLst/>
          </a:prstGeom>
          <a:noFill/>
          <a:ln cap="flat" cmpd="sng" w="38100">
            <a:solidFill>
              <a:schemeClr val="dk1"/>
            </a:solidFill>
            <a:prstDash val="solid"/>
            <a:round/>
            <a:headEnd len="sm" w="sm" type="none"/>
            <a:tailEnd len="sm" w="sm" type="none"/>
          </a:ln>
        </p:spPr>
      </p:cxnSp>
      <p:cxnSp>
        <p:nvCxnSpPr>
          <p:cNvPr id="35" name="Google Shape;35;p50"/>
          <p:cNvCxnSpPr/>
          <p:nvPr/>
        </p:nvCxnSpPr>
        <p:spPr>
          <a:xfrm>
            <a:off x="548680" y="7761312"/>
            <a:ext cx="5908872" cy="0"/>
          </a:xfrm>
          <a:prstGeom prst="straightConnector1">
            <a:avLst/>
          </a:prstGeom>
          <a:noFill/>
          <a:ln cap="flat" cmpd="sng" w="38100">
            <a:solidFill>
              <a:schemeClr val="dk1"/>
            </a:solidFill>
            <a:prstDash val="solid"/>
            <a:round/>
            <a:headEnd len="sm" w="sm" type="none"/>
            <a:tailEnd len="sm" w="sm" type="none"/>
          </a:ln>
        </p:spPr>
      </p:cxnSp>
      <p:sp>
        <p:nvSpPr>
          <p:cNvPr id="36" name="Google Shape;36;p50"/>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s">
  <p:cSld name="About us">
    <p:spTree>
      <p:nvGrpSpPr>
        <p:cNvPr id="233" name="Shape 233"/>
        <p:cNvGrpSpPr/>
        <p:nvPr/>
      </p:nvGrpSpPr>
      <p:grpSpPr>
        <a:xfrm>
          <a:off x="0" y="0"/>
          <a:ext cx="0" cy="0"/>
          <a:chOff x="0" y="0"/>
          <a:chExt cx="0" cy="0"/>
        </a:xfrm>
      </p:grpSpPr>
      <p:sp>
        <p:nvSpPr>
          <p:cNvPr id="234" name="Google Shape;234;p87"/>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35" name="Google Shape;235;p87"/>
          <p:cNvSpPr txBox="1"/>
          <p:nvPr>
            <p:ph idx="1" type="body"/>
          </p:nvPr>
        </p:nvSpPr>
        <p:spPr>
          <a:xfrm>
            <a:off x="428604" y="1666852"/>
            <a:ext cx="5940000" cy="151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1" sz="2000">
                <a:solidFill>
                  <a:schemeClr val="dk1"/>
                </a:solidFill>
              </a:defRPr>
            </a:lvl1pPr>
            <a:lvl2pPr indent="-228600" lvl="1" marL="914400" algn="l">
              <a:lnSpc>
                <a:spcPct val="116666"/>
              </a:lnSpc>
              <a:spcBef>
                <a:spcPts val="300"/>
              </a:spcBef>
              <a:spcAft>
                <a:spcPts val="0"/>
              </a:spcAft>
              <a:buClr>
                <a:schemeClr val="dk1"/>
              </a:buClr>
              <a:buSzPts val="1440"/>
              <a:buFont typeface="Arial"/>
              <a:buNone/>
              <a:defRPr b="0" sz="1200">
                <a:solidFill>
                  <a:srgbClr val="000000"/>
                </a:solidFill>
              </a:defRPr>
            </a:lvl2pPr>
            <a:lvl3pPr indent="-228600" lvl="2" marL="1371600" algn="l">
              <a:lnSpc>
                <a:spcPct val="120000"/>
              </a:lnSpc>
              <a:spcBef>
                <a:spcPts val="1200"/>
              </a:spcBef>
              <a:spcAft>
                <a:spcPts val="0"/>
              </a:spcAft>
              <a:buClr>
                <a:schemeClr val="dk1"/>
              </a:buClr>
              <a:buSzPts val="1200"/>
              <a:buFont typeface="Arial"/>
              <a:buNone/>
              <a:defRPr b="0" sz="1000">
                <a:solidFill>
                  <a:schemeClr val="dk1"/>
                </a:solidFill>
              </a:defRPr>
            </a:lvl3pPr>
            <a:lvl4pPr indent="-228600" lvl="3" marL="1828800" algn="l">
              <a:lnSpc>
                <a:spcPct val="107142"/>
              </a:lnSpc>
              <a:spcBef>
                <a:spcPts val="0"/>
              </a:spcBef>
              <a:spcAft>
                <a:spcPts val="0"/>
              </a:spcAft>
              <a:buClr>
                <a:schemeClr val="dk1"/>
              </a:buClr>
              <a:buSzPts val="1400"/>
              <a:buNone/>
              <a:defRPr b="0" sz="1400">
                <a:solidFill>
                  <a:schemeClr val="dk1"/>
                </a:solidFill>
              </a:defRPr>
            </a:lvl4pPr>
            <a:lvl5pPr indent="-228600" lvl="4" marL="2286000" algn="l">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6" name="Google Shape;236;p87"/>
          <p:cNvSpPr txBox="1"/>
          <p:nvPr>
            <p:ph type="title"/>
          </p:nvPr>
        </p:nvSpPr>
        <p:spPr>
          <a:xfrm>
            <a:off x="430701" y="996723"/>
            <a:ext cx="5976000" cy="43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3200"/>
              <a:buFont typeface="Poppins"/>
              <a:buNone/>
              <a:defRPr b="1"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87"/>
          <p:cNvSpPr txBox="1"/>
          <p:nvPr>
            <p:ph idx="2" type="body"/>
          </p:nvPr>
        </p:nvSpPr>
        <p:spPr>
          <a:xfrm>
            <a:off x="1379968" y="3428417"/>
            <a:ext cx="4968000" cy="684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accent1"/>
              </a:buClr>
              <a:buSzPts val="1800"/>
              <a:buNone/>
              <a:defRPr b="1" sz="1800">
                <a:solidFill>
                  <a:schemeClr val="accent1"/>
                </a:solidFill>
              </a:defRPr>
            </a:lvl1pPr>
            <a:lvl2pPr indent="-228600" lvl="1" marL="914400" algn="l">
              <a:lnSpc>
                <a:spcPct val="127272"/>
              </a:lnSpc>
              <a:spcBef>
                <a:spcPts val="200"/>
              </a:spcBef>
              <a:spcAft>
                <a:spcPts val="0"/>
              </a:spcAft>
              <a:buClr>
                <a:srgbClr val="000000"/>
              </a:buClr>
              <a:buSzPts val="1100"/>
              <a:buNone/>
              <a:defRPr>
                <a:solidFill>
                  <a:srgbClr val="000000"/>
                </a:solidFill>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87"/>
          <p:cNvSpPr txBox="1"/>
          <p:nvPr>
            <p:ph idx="3" type="body"/>
          </p:nvPr>
        </p:nvSpPr>
        <p:spPr>
          <a:xfrm>
            <a:off x="1378800" y="4860417"/>
            <a:ext cx="4968000" cy="684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accent1"/>
              </a:buClr>
              <a:buSzPts val="1800"/>
              <a:buNone/>
              <a:defRPr b="1" sz="1800">
                <a:solidFill>
                  <a:schemeClr val="accent1"/>
                </a:solidFill>
              </a:defRPr>
            </a:lvl1pPr>
            <a:lvl2pPr indent="-228600" lvl="1" marL="914400" algn="l">
              <a:lnSpc>
                <a:spcPct val="127272"/>
              </a:lnSpc>
              <a:spcBef>
                <a:spcPts val="200"/>
              </a:spcBef>
              <a:spcAft>
                <a:spcPts val="0"/>
              </a:spcAft>
              <a:buClr>
                <a:srgbClr val="000000"/>
              </a:buClr>
              <a:buSzPts val="1100"/>
              <a:buNone/>
              <a:defRPr>
                <a:solidFill>
                  <a:srgbClr val="000000"/>
                </a:solidFill>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9" name="Google Shape;239;p87"/>
          <p:cNvSpPr txBox="1"/>
          <p:nvPr>
            <p:ph idx="4" type="body"/>
          </p:nvPr>
        </p:nvSpPr>
        <p:spPr>
          <a:xfrm>
            <a:off x="1378800" y="6242123"/>
            <a:ext cx="4968000" cy="2068463"/>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accent1"/>
              </a:buClr>
              <a:buSzPts val="1800"/>
              <a:buNone/>
              <a:defRPr b="1" sz="1800">
                <a:solidFill>
                  <a:schemeClr val="accent1"/>
                </a:solidFill>
              </a:defRPr>
            </a:lvl1pPr>
            <a:lvl2pPr indent="-298450" lvl="1" marL="914400" algn="l">
              <a:lnSpc>
                <a:spcPct val="109090"/>
              </a:lnSpc>
              <a:spcBef>
                <a:spcPts val="200"/>
              </a:spcBef>
              <a:spcAft>
                <a:spcPts val="0"/>
              </a:spcAft>
              <a:buClr>
                <a:srgbClr val="000000"/>
              </a:buClr>
              <a:buSzPts val="1100"/>
              <a:buFont typeface="Arial"/>
              <a:buChar char="•"/>
              <a:defRPr>
                <a:solidFill>
                  <a:srgbClr val="000000"/>
                </a:solidFill>
              </a:defRPr>
            </a:lvl2pPr>
            <a:lvl3pPr indent="-228600" lvl="2" marL="1371600" algn="l">
              <a:spcBef>
                <a:spcPts val="10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0" name="Google Shape;240;p87"/>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s">
  <p:cSld name="Highlights">
    <p:spTree>
      <p:nvGrpSpPr>
        <p:cNvPr id="241" name="Shape 241"/>
        <p:cNvGrpSpPr/>
        <p:nvPr/>
      </p:nvGrpSpPr>
      <p:grpSpPr>
        <a:xfrm>
          <a:off x="0" y="0"/>
          <a:ext cx="0" cy="0"/>
          <a:chOff x="0" y="0"/>
          <a:chExt cx="0" cy="0"/>
        </a:xfrm>
      </p:grpSpPr>
      <p:sp>
        <p:nvSpPr>
          <p:cNvPr id="242" name="Google Shape;242;p88"/>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43" name="Google Shape;243;p88"/>
          <p:cNvSpPr txBox="1"/>
          <p:nvPr>
            <p:ph idx="1" type="body"/>
          </p:nvPr>
        </p:nvSpPr>
        <p:spPr>
          <a:xfrm>
            <a:off x="528627" y="2271697"/>
            <a:ext cx="5904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4" name="Google Shape;244;p88"/>
          <p:cNvSpPr txBox="1"/>
          <p:nvPr>
            <p:ph idx="2" type="body"/>
          </p:nvPr>
        </p:nvSpPr>
        <p:spPr>
          <a:xfrm>
            <a:off x="529200" y="4160733"/>
            <a:ext cx="5904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5" name="Google Shape;245;p88"/>
          <p:cNvSpPr txBox="1"/>
          <p:nvPr>
            <p:ph idx="3" type="body"/>
          </p:nvPr>
        </p:nvSpPr>
        <p:spPr>
          <a:xfrm>
            <a:off x="529200" y="6434796"/>
            <a:ext cx="5904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6" name="Google Shape;246;p88"/>
          <p:cNvSpPr txBox="1"/>
          <p:nvPr>
            <p:ph type="title"/>
          </p:nvPr>
        </p:nvSpPr>
        <p:spPr>
          <a:xfrm>
            <a:off x="430701" y="996723"/>
            <a:ext cx="5976000" cy="43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3200"/>
              <a:buFont typeface="Poppins"/>
              <a:buNone/>
              <a:defRPr b="1"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88"/>
          <p:cNvSpPr txBox="1"/>
          <p:nvPr>
            <p:ph idx="4" type="body"/>
          </p:nvPr>
        </p:nvSpPr>
        <p:spPr>
          <a:xfrm>
            <a:off x="428604" y="1605600"/>
            <a:ext cx="5688000" cy="504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5000"/>
              </a:lnSpc>
              <a:spcBef>
                <a:spcPts val="300"/>
              </a:spcBef>
              <a:spcAft>
                <a:spcPts val="0"/>
              </a:spcAft>
              <a:buClr>
                <a:schemeClr val="dk1"/>
              </a:buClr>
              <a:buSzPts val="1440"/>
              <a:buFont typeface="Arial"/>
              <a:buNone/>
              <a:defRPr b="1" sz="1200">
                <a:solidFill>
                  <a:schemeClr val="dk1"/>
                </a:solidFill>
              </a:defRPr>
            </a:lvl2pPr>
            <a:lvl3pPr indent="-228600" lvl="2" marL="1371600" algn="l">
              <a:lnSpc>
                <a:spcPct val="100000"/>
              </a:lnSpc>
              <a:spcBef>
                <a:spcPts val="1200"/>
              </a:spcBef>
              <a:spcAft>
                <a:spcPts val="0"/>
              </a:spcAft>
              <a:buClr>
                <a:schemeClr val="dk1"/>
              </a:buClr>
              <a:buSzPts val="1440"/>
              <a:buFont typeface="Arial"/>
              <a:buNone/>
              <a:defRPr b="1" sz="1200">
                <a:solidFill>
                  <a:schemeClr val="dk1"/>
                </a:solidFill>
              </a:defRPr>
            </a:lvl3pPr>
            <a:lvl4pPr indent="-228600" lvl="3" marL="1828800" algn="l">
              <a:lnSpc>
                <a:spcPct val="125000"/>
              </a:lnSpc>
              <a:spcBef>
                <a:spcPts val="0"/>
              </a:spcBef>
              <a:spcAft>
                <a:spcPts val="0"/>
              </a:spcAft>
              <a:buClr>
                <a:schemeClr val="dk1"/>
              </a:buClr>
              <a:buSzPts val="1200"/>
              <a:buNone/>
              <a:defRPr b="1" sz="1200">
                <a:solidFill>
                  <a:schemeClr val="dk1"/>
                </a:solidFill>
              </a:defRPr>
            </a:lvl4pPr>
            <a:lvl5pPr indent="-228600" lvl="4" marL="2286000" algn="l">
              <a:lnSpc>
                <a:spcPct val="125000"/>
              </a:lnSpc>
              <a:spcBef>
                <a:spcPts val="0"/>
              </a:spcBef>
              <a:spcAft>
                <a:spcPts val="0"/>
              </a:spcAft>
              <a:buClr>
                <a:schemeClr val="dk1"/>
              </a:buClr>
              <a:buSzPts val="1200"/>
              <a:buNone/>
              <a:defRPr b="1"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8" name="Google Shape;248;p88"/>
          <p:cNvSpPr txBox="1"/>
          <p:nvPr>
            <p:ph idx="5" type="body"/>
          </p:nvPr>
        </p:nvSpPr>
        <p:spPr>
          <a:xfrm>
            <a:off x="2119308" y="2595546"/>
            <a:ext cx="4320000" cy="135732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1000"/>
              <a:buNone/>
              <a:defRPr b="0" sz="1000">
                <a:solidFill>
                  <a:schemeClr val="dk1"/>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3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9" name="Google Shape;249;p88"/>
          <p:cNvSpPr txBox="1"/>
          <p:nvPr>
            <p:ph idx="6" type="body"/>
          </p:nvPr>
        </p:nvSpPr>
        <p:spPr>
          <a:xfrm>
            <a:off x="2119294" y="4524372"/>
            <a:ext cx="4320000" cy="171451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1000"/>
              <a:buNone/>
              <a:defRPr b="0" sz="1000">
                <a:solidFill>
                  <a:schemeClr val="dk1"/>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3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0" name="Google Shape;250;p88"/>
          <p:cNvSpPr txBox="1"/>
          <p:nvPr>
            <p:ph idx="7" type="body"/>
          </p:nvPr>
        </p:nvSpPr>
        <p:spPr>
          <a:xfrm>
            <a:off x="2120752" y="6857442"/>
            <a:ext cx="4320000" cy="250033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1000"/>
              <a:buNone/>
              <a:defRPr b="0" sz="1000">
                <a:solidFill>
                  <a:schemeClr val="dk1"/>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3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1" name="Google Shape;251;p88"/>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de a Difference">
  <p:cSld name="Made a Difference">
    <p:spTree>
      <p:nvGrpSpPr>
        <p:cNvPr id="252" name="Shape 252"/>
        <p:cNvGrpSpPr/>
        <p:nvPr/>
      </p:nvGrpSpPr>
      <p:grpSpPr>
        <a:xfrm>
          <a:off x="0" y="0"/>
          <a:ext cx="0" cy="0"/>
          <a:chOff x="0" y="0"/>
          <a:chExt cx="0" cy="0"/>
        </a:xfrm>
      </p:grpSpPr>
      <p:sp>
        <p:nvSpPr>
          <p:cNvPr id="253" name="Google Shape;253;p89"/>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54" name="Google Shape;254;p89"/>
          <p:cNvSpPr txBox="1"/>
          <p:nvPr>
            <p:ph type="title"/>
          </p:nvPr>
        </p:nvSpPr>
        <p:spPr>
          <a:xfrm>
            <a:off x="430701" y="996723"/>
            <a:ext cx="5976000" cy="28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Poppins"/>
              <a:buNone/>
              <a:defRPr b="1" sz="1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89"/>
          <p:cNvSpPr txBox="1"/>
          <p:nvPr>
            <p:ph idx="1" type="body"/>
          </p:nvPr>
        </p:nvSpPr>
        <p:spPr>
          <a:xfrm>
            <a:off x="428604" y="1320140"/>
            <a:ext cx="5976000" cy="39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5000"/>
              </a:lnSpc>
              <a:spcBef>
                <a:spcPts val="300"/>
              </a:spcBef>
              <a:spcAft>
                <a:spcPts val="0"/>
              </a:spcAft>
              <a:buClr>
                <a:schemeClr val="dk1"/>
              </a:buClr>
              <a:buSzPts val="1440"/>
              <a:buFont typeface="Arial"/>
              <a:buNone/>
              <a:defRPr b="1" sz="1200">
                <a:solidFill>
                  <a:schemeClr val="dk1"/>
                </a:solidFill>
              </a:defRPr>
            </a:lvl2pPr>
            <a:lvl3pPr indent="-228600" lvl="2" marL="1371600" algn="l">
              <a:lnSpc>
                <a:spcPct val="100000"/>
              </a:lnSpc>
              <a:spcBef>
                <a:spcPts val="1200"/>
              </a:spcBef>
              <a:spcAft>
                <a:spcPts val="0"/>
              </a:spcAft>
              <a:buClr>
                <a:schemeClr val="dk1"/>
              </a:buClr>
              <a:buSzPts val="1440"/>
              <a:buFont typeface="Arial"/>
              <a:buNone/>
              <a:defRPr b="1" sz="1200">
                <a:solidFill>
                  <a:schemeClr val="dk1"/>
                </a:solidFill>
              </a:defRPr>
            </a:lvl3pPr>
            <a:lvl4pPr indent="-228600" lvl="3" marL="1828800" algn="l">
              <a:lnSpc>
                <a:spcPct val="125000"/>
              </a:lnSpc>
              <a:spcBef>
                <a:spcPts val="0"/>
              </a:spcBef>
              <a:spcAft>
                <a:spcPts val="0"/>
              </a:spcAft>
              <a:buClr>
                <a:schemeClr val="dk1"/>
              </a:buClr>
              <a:buSzPts val="1200"/>
              <a:buNone/>
              <a:defRPr b="1" sz="1200">
                <a:solidFill>
                  <a:schemeClr val="dk1"/>
                </a:solidFill>
              </a:defRPr>
            </a:lvl4pPr>
            <a:lvl5pPr indent="-228600" lvl="4" marL="2286000" algn="l">
              <a:lnSpc>
                <a:spcPct val="125000"/>
              </a:lnSpc>
              <a:spcBef>
                <a:spcPts val="0"/>
              </a:spcBef>
              <a:spcAft>
                <a:spcPts val="0"/>
              </a:spcAft>
              <a:buClr>
                <a:schemeClr val="dk1"/>
              </a:buClr>
              <a:buSzPts val="1200"/>
              <a:buNone/>
              <a:defRPr b="1"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6" name="Google Shape;256;p89"/>
          <p:cNvSpPr txBox="1"/>
          <p:nvPr>
            <p:ph idx="2" type="body"/>
          </p:nvPr>
        </p:nvSpPr>
        <p:spPr>
          <a:xfrm>
            <a:off x="1158032" y="2928352"/>
            <a:ext cx="2448000" cy="583696"/>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7" name="Google Shape;257;p89"/>
          <p:cNvSpPr txBox="1"/>
          <p:nvPr>
            <p:ph idx="3" type="body"/>
          </p:nvPr>
        </p:nvSpPr>
        <p:spPr>
          <a:xfrm>
            <a:off x="3645028" y="2926800"/>
            <a:ext cx="2448000" cy="583696"/>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8" name="Google Shape;258;p89"/>
          <p:cNvSpPr txBox="1"/>
          <p:nvPr>
            <p:ph idx="4" type="body"/>
          </p:nvPr>
        </p:nvSpPr>
        <p:spPr>
          <a:xfrm>
            <a:off x="1159200" y="4740238"/>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9" name="Google Shape;259;p89"/>
          <p:cNvSpPr txBox="1"/>
          <p:nvPr>
            <p:ph idx="5" type="body"/>
          </p:nvPr>
        </p:nvSpPr>
        <p:spPr>
          <a:xfrm>
            <a:off x="3646800" y="4741200"/>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0" name="Google Shape;260;p89"/>
          <p:cNvSpPr txBox="1"/>
          <p:nvPr>
            <p:ph idx="6" type="body"/>
          </p:nvPr>
        </p:nvSpPr>
        <p:spPr>
          <a:xfrm>
            <a:off x="1159200" y="6691896"/>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1" name="Google Shape;261;p89"/>
          <p:cNvSpPr txBox="1"/>
          <p:nvPr>
            <p:ph idx="7" type="body"/>
          </p:nvPr>
        </p:nvSpPr>
        <p:spPr>
          <a:xfrm>
            <a:off x="3646800" y="6692400"/>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2" name="Google Shape;262;p89"/>
          <p:cNvSpPr txBox="1"/>
          <p:nvPr>
            <p:ph idx="8" type="body"/>
          </p:nvPr>
        </p:nvSpPr>
        <p:spPr>
          <a:xfrm>
            <a:off x="1159200" y="8535378"/>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3" name="Google Shape;263;p89"/>
          <p:cNvSpPr txBox="1"/>
          <p:nvPr>
            <p:ph idx="9" type="body"/>
          </p:nvPr>
        </p:nvSpPr>
        <p:spPr>
          <a:xfrm>
            <a:off x="3646800" y="8535600"/>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64" name="Google Shape;264;p89"/>
          <p:cNvCxnSpPr/>
          <p:nvPr/>
        </p:nvCxnSpPr>
        <p:spPr>
          <a:xfrm>
            <a:off x="820656" y="3569580"/>
            <a:ext cx="5472000" cy="0"/>
          </a:xfrm>
          <a:prstGeom prst="straightConnector1">
            <a:avLst/>
          </a:prstGeom>
          <a:noFill/>
          <a:ln cap="flat" cmpd="sng" w="38100">
            <a:solidFill>
              <a:schemeClr val="dk1"/>
            </a:solidFill>
            <a:prstDash val="solid"/>
            <a:round/>
            <a:headEnd len="sm" w="sm" type="none"/>
            <a:tailEnd len="sm" w="sm" type="none"/>
          </a:ln>
        </p:spPr>
      </p:cxnSp>
      <p:cxnSp>
        <p:nvCxnSpPr>
          <p:cNvPr id="265" name="Google Shape;265;p89"/>
          <p:cNvCxnSpPr/>
          <p:nvPr/>
        </p:nvCxnSpPr>
        <p:spPr>
          <a:xfrm>
            <a:off x="810000" y="5583750"/>
            <a:ext cx="5472000" cy="0"/>
          </a:xfrm>
          <a:prstGeom prst="straightConnector1">
            <a:avLst/>
          </a:prstGeom>
          <a:noFill/>
          <a:ln cap="flat" cmpd="sng" w="38100">
            <a:solidFill>
              <a:schemeClr val="dk1"/>
            </a:solidFill>
            <a:prstDash val="solid"/>
            <a:round/>
            <a:headEnd len="sm" w="sm" type="none"/>
            <a:tailEnd len="sm" w="sm" type="none"/>
          </a:ln>
        </p:spPr>
      </p:cxnSp>
      <p:cxnSp>
        <p:nvCxnSpPr>
          <p:cNvPr id="266" name="Google Shape;266;p89"/>
          <p:cNvCxnSpPr/>
          <p:nvPr/>
        </p:nvCxnSpPr>
        <p:spPr>
          <a:xfrm>
            <a:off x="810000" y="7524768"/>
            <a:ext cx="5472000" cy="0"/>
          </a:xfrm>
          <a:prstGeom prst="straightConnector1">
            <a:avLst/>
          </a:prstGeom>
          <a:noFill/>
          <a:ln cap="flat" cmpd="sng" w="38100">
            <a:solidFill>
              <a:schemeClr val="dk1"/>
            </a:solidFill>
            <a:prstDash val="solid"/>
            <a:round/>
            <a:headEnd len="sm" w="sm" type="none"/>
            <a:tailEnd len="sm" w="sm" type="none"/>
          </a:ln>
        </p:spPr>
      </p:cxnSp>
      <p:sp>
        <p:nvSpPr>
          <p:cNvPr id="267" name="Google Shape;267;p89"/>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de a Difference">
  <p:cSld name="1_Made a Difference">
    <p:spTree>
      <p:nvGrpSpPr>
        <p:cNvPr id="268" name="Shape 268"/>
        <p:cNvGrpSpPr/>
        <p:nvPr/>
      </p:nvGrpSpPr>
      <p:grpSpPr>
        <a:xfrm>
          <a:off x="0" y="0"/>
          <a:ext cx="0" cy="0"/>
          <a:chOff x="0" y="0"/>
          <a:chExt cx="0" cy="0"/>
        </a:xfrm>
      </p:grpSpPr>
      <p:sp>
        <p:nvSpPr>
          <p:cNvPr id="269" name="Google Shape;269;p90"/>
          <p:cNvSpPr txBox="1"/>
          <p:nvPr>
            <p:ph idx="12" type="sldNum"/>
          </p:nvPr>
        </p:nvSpPr>
        <p:spPr>
          <a:xfrm>
            <a:off x="5876552" y="9489503"/>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70" name="Google Shape;270;p90"/>
          <p:cNvSpPr txBox="1"/>
          <p:nvPr>
            <p:ph idx="1" type="body"/>
          </p:nvPr>
        </p:nvSpPr>
        <p:spPr>
          <a:xfrm>
            <a:off x="1159200" y="5097104"/>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1" name="Google Shape;271;p90"/>
          <p:cNvSpPr txBox="1"/>
          <p:nvPr>
            <p:ph idx="2" type="body"/>
          </p:nvPr>
        </p:nvSpPr>
        <p:spPr>
          <a:xfrm>
            <a:off x="3646800" y="5097104"/>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2" name="Google Shape;272;p90"/>
          <p:cNvSpPr txBox="1"/>
          <p:nvPr>
            <p:ph idx="3" type="body"/>
          </p:nvPr>
        </p:nvSpPr>
        <p:spPr>
          <a:xfrm>
            <a:off x="1159200" y="6825296"/>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3" name="Google Shape;273;p90"/>
          <p:cNvSpPr txBox="1"/>
          <p:nvPr>
            <p:ph idx="4" type="body"/>
          </p:nvPr>
        </p:nvSpPr>
        <p:spPr>
          <a:xfrm>
            <a:off x="3646800" y="6825296"/>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4" name="Google Shape;274;p90"/>
          <p:cNvSpPr txBox="1"/>
          <p:nvPr>
            <p:ph idx="5" type="body"/>
          </p:nvPr>
        </p:nvSpPr>
        <p:spPr>
          <a:xfrm>
            <a:off x="1159200" y="8625496"/>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5" name="Google Shape;275;p90"/>
          <p:cNvSpPr txBox="1"/>
          <p:nvPr>
            <p:ph idx="6" type="body"/>
          </p:nvPr>
        </p:nvSpPr>
        <p:spPr>
          <a:xfrm>
            <a:off x="3646800" y="8625496"/>
            <a:ext cx="2448000" cy="792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rgbClr val="000000"/>
              </a:buClr>
              <a:buSzPts val="1000"/>
              <a:buNone/>
              <a:defRPr b="0" sz="10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76" name="Google Shape;276;p90"/>
          <p:cNvCxnSpPr/>
          <p:nvPr/>
        </p:nvCxnSpPr>
        <p:spPr>
          <a:xfrm>
            <a:off x="871200" y="5961112"/>
            <a:ext cx="5472000" cy="0"/>
          </a:xfrm>
          <a:prstGeom prst="straightConnector1">
            <a:avLst/>
          </a:prstGeom>
          <a:noFill/>
          <a:ln cap="flat" cmpd="sng" w="38100">
            <a:solidFill>
              <a:schemeClr val="dk1"/>
            </a:solidFill>
            <a:prstDash val="solid"/>
            <a:round/>
            <a:headEnd len="sm" w="sm" type="none"/>
            <a:tailEnd len="sm" w="sm" type="none"/>
          </a:ln>
        </p:spPr>
      </p:cxnSp>
      <p:cxnSp>
        <p:nvCxnSpPr>
          <p:cNvPr id="277" name="Google Shape;277;p90"/>
          <p:cNvCxnSpPr/>
          <p:nvPr/>
        </p:nvCxnSpPr>
        <p:spPr>
          <a:xfrm>
            <a:off x="810000" y="7689304"/>
            <a:ext cx="5472000" cy="0"/>
          </a:xfrm>
          <a:prstGeom prst="straightConnector1">
            <a:avLst/>
          </a:prstGeom>
          <a:noFill/>
          <a:ln cap="flat" cmpd="sng" w="38100">
            <a:solidFill>
              <a:schemeClr val="dk1"/>
            </a:solidFill>
            <a:prstDash val="solid"/>
            <a:round/>
            <a:headEnd len="sm" w="sm" type="none"/>
            <a:tailEnd len="sm" w="sm" type="none"/>
          </a:ln>
        </p:spPr>
      </p:cxnSp>
      <p:sp>
        <p:nvSpPr>
          <p:cNvPr id="278" name="Google Shape;278;p90"/>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Divider">
    <p:spTree>
      <p:nvGrpSpPr>
        <p:cNvPr id="279" name="Shape 279"/>
        <p:cNvGrpSpPr/>
        <p:nvPr/>
      </p:nvGrpSpPr>
      <p:grpSpPr>
        <a:xfrm>
          <a:off x="0" y="0"/>
          <a:ext cx="0" cy="0"/>
          <a:chOff x="0" y="0"/>
          <a:chExt cx="0" cy="0"/>
        </a:xfrm>
      </p:grpSpPr>
      <p:pic>
        <p:nvPicPr>
          <p:cNvPr descr="P8 Background shape.png" id="280" name="Google Shape;280;p91"/>
          <p:cNvPicPr preferRelativeResize="0"/>
          <p:nvPr/>
        </p:nvPicPr>
        <p:blipFill rotWithShape="1">
          <a:blip r:embed="rId2">
            <a:alphaModFix/>
          </a:blip>
          <a:srcRect b="0" l="0" r="0" t="0"/>
          <a:stretch/>
        </p:blipFill>
        <p:spPr>
          <a:xfrm>
            <a:off x="0" y="0"/>
            <a:ext cx="6858000" cy="9700752"/>
          </a:xfrm>
          <a:prstGeom prst="rect">
            <a:avLst/>
          </a:prstGeom>
          <a:noFill/>
          <a:ln>
            <a:noFill/>
          </a:ln>
        </p:spPr>
      </p:pic>
      <p:sp>
        <p:nvSpPr>
          <p:cNvPr id="281" name="Google Shape;281;p91"/>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b="1" sz="2200">
                <a:solidFill>
                  <a:schemeClr val="lt1"/>
                </a:solidFill>
                <a:latin typeface="Poppins Light"/>
                <a:ea typeface="Poppins Light"/>
                <a:cs typeface="Poppins Light"/>
                <a:sym typeface="Poppins Light"/>
              </a:defRPr>
            </a:lvl1pPr>
            <a:lvl2pPr indent="0" lvl="1" marL="0" algn="r">
              <a:spcBef>
                <a:spcPts val="0"/>
              </a:spcBef>
              <a:buNone/>
              <a:defRPr b="1" sz="2200">
                <a:solidFill>
                  <a:schemeClr val="lt1"/>
                </a:solidFill>
                <a:latin typeface="Poppins Light"/>
                <a:ea typeface="Poppins Light"/>
                <a:cs typeface="Poppins Light"/>
                <a:sym typeface="Poppins Light"/>
              </a:defRPr>
            </a:lvl2pPr>
            <a:lvl3pPr indent="0" lvl="2" marL="0" algn="r">
              <a:spcBef>
                <a:spcPts val="0"/>
              </a:spcBef>
              <a:buNone/>
              <a:defRPr b="1" sz="2200">
                <a:solidFill>
                  <a:schemeClr val="lt1"/>
                </a:solidFill>
                <a:latin typeface="Poppins Light"/>
                <a:ea typeface="Poppins Light"/>
                <a:cs typeface="Poppins Light"/>
                <a:sym typeface="Poppins Light"/>
              </a:defRPr>
            </a:lvl3pPr>
            <a:lvl4pPr indent="0" lvl="3" marL="0" algn="r">
              <a:spcBef>
                <a:spcPts val="0"/>
              </a:spcBef>
              <a:buNone/>
              <a:defRPr b="1" sz="2200">
                <a:solidFill>
                  <a:schemeClr val="lt1"/>
                </a:solidFill>
                <a:latin typeface="Poppins Light"/>
                <a:ea typeface="Poppins Light"/>
                <a:cs typeface="Poppins Light"/>
                <a:sym typeface="Poppins Light"/>
              </a:defRPr>
            </a:lvl4pPr>
            <a:lvl5pPr indent="0" lvl="4" marL="0" algn="r">
              <a:spcBef>
                <a:spcPts val="0"/>
              </a:spcBef>
              <a:buNone/>
              <a:defRPr b="1" sz="2200">
                <a:solidFill>
                  <a:schemeClr val="lt1"/>
                </a:solidFill>
                <a:latin typeface="Poppins Light"/>
                <a:ea typeface="Poppins Light"/>
                <a:cs typeface="Poppins Light"/>
                <a:sym typeface="Poppins Light"/>
              </a:defRPr>
            </a:lvl5pPr>
            <a:lvl6pPr indent="0" lvl="5" marL="0" algn="r">
              <a:spcBef>
                <a:spcPts val="0"/>
              </a:spcBef>
              <a:buNone/>
              <a:defRPr b="1" sz="2200">
                <a:solidFill>
                  <a:schemeClr val="lt1"/>
                </a:solidFill>
                <a:latin typeface="Poppins Light"/>
                <a:ea typeface="Poppins Light"/>
                <a:cs typeface="Poppins Light"/>
                <a:sym typeface="Poppins Light"/>
              </a:defRPr>
            </a:lvl6pPr>
            <a:lvl7pPr indent="0" lvl="6" marL="0" algn="r">
              <a:spcBef>
                <a:spcPts val="0"/>
              </a:spcBef>
              <a:buNone/>
              <a:defRPr b="1" sz="2200">
                <a:solidFill>
                  <a:schemeClr val="lt1"/>
                </a:solidFill>
                <a:latin typeface="Poppins Light"/>
                <a:ea typeface="Poppins Light"/>
                <a:cs typeface="Poppins Light"/>
                <a:sym typeface="Poppins Light"/>
              </a:defRPr>
            </a:lvl7pPr>
            <a:lvl8pPr indent="0" lvl="7" marL="0" algn="r">
              <a:spcBef>
                <a:spcPts val="0"/>
              </a:spcBef>
              <a:buNone/>
              <a:defRPr b="1" sz="2200">
                <a:solidFill>
                  <a:schemeClr val="lt1"/>
                </a:solidFill>
                <a:latin typeface="Poppins Light"/>
                <a:ea typeface="Poppins Light"/>
                <a:cs typeface="Poppins Light"/>
                <a:sym typeface="Poppins Light"/>
              </a:defRPr>
            </a:lvl8pPr>
            <a:lvl9pPr indent="0" lvl="8" marL="0" algn="r">
              <a:spcBef>
                <a:spcPts val="0"/>
              </a:spcBef>
              <a:buNone/>
              <a:defRPr b="1" sz="2200">
                <a:solidFill>
                  <a:schemeClr val="lt1"/>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GB"/>
              <a:t>‹#›</a:t>
            </a:fld>
            <a:endParaRPr/>
          </a:p>
        </p:txBody>
      </p:sp>
      <p:cxnSp>
        <p:nvCxnSpPr>
          <p:cNvPr id="282" name="Google Shape;282;p91"/>
          <p:cNvCxnSpPr/>
          <p:nvPr/>
        </p:nvCxnSpPr>
        <p:spPr>
          <a:xfrm>
            <a:off x="419078" y="704817"/>
            <a:ext cx="6012000" cy="0"/>
          </a:xfrm>
          <a:prstGeom prst="straightConnector1">
            <a:avLst/>
          </a:prstGeom>
          <a:noFill/>
          <a:ln cap="flat" cmpd="sng" w="9525">
            <a:solidFill>
              <a:schemeClr val="lt2"/>
            </a:solidFill>
            <a:prstDash val="solid"/>
            <a:round/>
            <a:headEnd len="sm" w="sm" type="none"/>
            <a:tailEnd len="sm" w="sm" type="none"/>
          </a:ln>
        </p:spPr>
      </p:cxnSp>
      <p:sp>
        <p:nvSpPr>
          <p:cNvPr id="283" name="Google Shape;283;p91"/>
          <p:cNvSpPr/>
          <p:nvPr>
            <p:ph idx="2" type="pic"/>
          </p:nvPr>
        </p:nvSpPr>
        <p:spPr>
          <a:xfrm>
            <a:off x="-24" y="3548624"/>
            <a:ext cx="6858024" cy="6357982"/>
          </a:xfrm>
          <a:prstGeom prst="rect">
            <a:avLst/>
          </a:prstGeom>
          <a:noFill/>
          <a:ln>
            <a:noFill/>
          </a:ln>
        </p:spPr>
      </p:sp>
      <p:sp>
        <p:nvSpPr>
          <p:cNvPr id="284" name="Google Shape;284;p91"/>
          <p:cNvSpPr txBox="1"/>
          <p:nvPr>
            <p:ph idx="1" type="body"/>
          </p:nvPr>
        </p:nvSpPr>
        <p:spPr>
          <a:xfrm>
            <a:off x="395292" y="1229422"/>
            <a:ext cx="6072187" cy="928688"/>
          </a:xfrm>
          <a:prstGeom prst="rect">
            <a:avLst/>
          </a:prstGeom>
          <a:noFill/>
          <a:ln>
            <a:noFill/>
          </a:ln>
        </p:spPr>
        <p:txBody>
          <a:bodyPr anchorCtr="0" anchor="t" bIns="0" lIns="0" spcFirstLastPara="1" rIns="0" wrap="square" tIns="0">
            <a:noAutofit/>
          </a:bodyPr>
          <a:lstStyle>
            <a:lvl1pPr indent="-228600" lvl="0" marL="457200" algn="l">
              <a:lnSpc>
                <a:spcPct val="109375"/>
              </a:lnSpc>
              <a:spcBef>
                <a:spcPts val="0"/>
              </a:spcBef>
              <a:spcAft>
                <a:spcPts val="0"/>
              </a:spcAft>
              <a:buClr>
                <a:schemeClr val="lt1"/>
              </a:buClr>
              <a:buSzPts val="3200"/>
              <a:buNone/>
              <a:defRPr b="1" sz="3200">
                <a:solidFill>
                  <a:schemeClr val="lt1"/>
                </a:solidFill>
                <a:latin typeface="Poppins"/>
                <a:ea typeface="Poppins"/>
                <a:cs typeface="Poppins"/>
                <a:sym typeface="Poppins"/>
              </a:defRPr>
            </a:lvl1pPr>
            <a:lvl2pPr indent="-228600" lvl="1" marL="914400" algn="l">
              <a:lnSpc>
                <a:spcPct val="109375"/>
              </a:lnSpc>
              <a:spcBef>
                <a:spcPts val="0"/>
              </a:spcBef>
              <a:spcAft>
                <a:spcPts val="0"/>
              </a:spcAft>
              <a:buClr>
                <a:schemeClr val="lt1"/>
              </a:buClr>
              <a:buSzPts val="3200"/>
              <a:buNone/>
              <a:defRPr b="1" sz="3200">
                <a:solidFill>
                  <a:schemeClr val="lt1"/>
                </a:solidFill>
              </a:defRPr>
            </a:lvl2pPr>
            <a:lvl3pPr indent="-228600" lvl="2" marL="1371600" algn="l">
              <a:lnSpc>
                <a:spcPct val="109375"/>
              </a:lnSpc>
              <a:spcBef>
                <a:spcPts val="0"/>
              </a:spcBef>
              <a:spcAft>
                <a:spcPts val="0"/>
              </a:spcAft>
              <a:buClr>
                <a:schemeClr val="lt1"/>
              </a:buClr>
              <a:buSzPts val="3200"/>
              <a:buNone/>
              <a:defRPr b="1" sz="3200">
                <a:solidFill>
                  <a:schemeClr val="lt1"/>
                </a:solidFill>
              </a:defRPr>
            </a:lvl3pPr>
            <a:lvl4pPr indent="-228600" lvl="3" marL="1828800" algn="l">
              <a:lnSpc>
                <a:spcPct val="109375"/>
              </a:lnSpc>
              <a:spcBef>
                <a:spcPts val="0"/>
              </a:spcBef>
              <a:spcAft>
                <a:spcPts val="0"/>
              </a:spcAft>
              <a:buClr>
                <a:schemeClr val="lt1"/>
              </a:buClr>
              <a:buSzPts val="3200"/>
              <a:buNone/>
              <a:defRPr b="1" sz="3200">
                <a:solidFill>
                  <a:schemeClr val="lt1"/>
                </a:solidFill>
              </a:defRPr>
            </a:lvl4pPr>
            <a:lvl5pPr indent="-228600" lvl="4" marL="2286000" algn="l">
              <a:lnSpc>
                <a:spcPct val="109375"/>
              </a:lnSpc>
              <a:spcBef>
                <a:spcPts val="0"/>
              </a:spcBef>
              <a:spcAft>
                <a:spcPts val="0"/>
              </a:spcAft>
              <a:buClr>
                <a:schemeClr val="lt1"/>
              </a:buClr>
              <a:buSzPts val="3200"/>
              <a:buNone/>
              <a:defRPr b="1" sz="32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5" name="Google Shape;285;p91"/>
          <p:cNvSpPr txBox="1"/>
          <p:nvPr>
            <p:ph idx="3" type="body"/>
          </p:nvPr>
        </p:nvSpPr>
        <p:spPr>
          <a:xfrm>
            <a:off x="409581" y="2238356"/>
            <a:ext cx="6120000" cy="1357322"/>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lt1"/>
              </a:buClr>
              <a:buSzPts val="1400"/>
              <a:buNone/>
              <a:defRPr b="0" sz="1400">
                <a:solidFill>
                  <a:schemeClr val="lt1"/>
                </a:solidFill>
              </a:defRPr>
            </a:lvl1pPr>
            <a:lvl2pPr indent="-228600" lvl="1" marL="914400" algn="l">
              <a:lnSpc>
                <a:spcPct val="116666"/>
              </a:lnSpc>
              <a:spcBef>
                <a:spcPts val="1200"/>
              </a:spcBef>
              <a:spcAft>
                <a:spcPts val="0"/>
              </a:spcAft>
              <a:buClr>
                <a:schemeClr val="lt1"/>
              </a:buClr>
              <a:buSzPts val="1200"/>
              <a:buNone/>
              <a:defRPr b="1" sz="1200">
                <a:solidFill>
                  <a:schemeClr val="lt1"/>
                </a:solidFill>
              </a:defRPr>
            </a:lvl2pPr>
            <a:lvl3pPr indent="-298450" lvl="2" marL="1371600" algn="l">
              <a:lnSpc>
                <a:spcPct val="109090"/>
              </a:lnSpc>
              <a:spcBef>
                <a:spcPts val="600"/>
              </a:spcBef>
              <a:spcAft>
                <a:spcPts val="0"/>
              </a:spcAft>
              <a:buClr>
                <a:schemeClr val="lt1"/>
              </a:buClr>
              <a:buSzPts val="1100"/>
              <a:buFont typeface="Arial"/>
              <a:buChar char="•"/>
              <a:defRPr b="0" sz="1100">
                <a:solidFill>
                  <a:schemeClr val="lt1"/>
                </a:solidFill>
              </a:defRPr>
            </a:lvl3pPr>
            <a:lvl4pPr indent="-228600" lvl="3" marL="1828800" algn="l">
              <a:spcBef>
                <a:spcPts val="0"/>
              </a:spcBef>
              <a:spcAft>
                <a:spcPts val="0"/>
              </a:spcAft>
              <a:buClr>
                <a:schemeClr val="lt1"/>
              </a:buClr>
              <a:buSzPts val="1000"/>
              <a:buNone/>
              <a:defRPr sz="1000">
                <a:solidFill>
                  <a:schemeClr val="lt1"/>
                </a:solidFill>
              </a:defRPr>
            </a:lvl4pPr>
            <a:lvl5pPr indent="-228600" lvl="4" marL="2286000" algn="l">
              <a:spcBef>
                <a:spcPts val="1000"/>
              </a:spcBef>
              <a:spcAft>
                <a:spcPts val="0"/>
              </a:spcAft>
              <a:buClr>
                <a:schemeClr val="lt1"/>
              </a:buClr>
              <a:buSzPts val="2000"/>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6" name="Google Shape;286;p91"/>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p:cSld name="Content 1">
    <p:spTree>
      <p:nvGrpSpPr>
        <p:cNvPr id="287" name="Shape 287"/>
        <p:cNvGrpSpPr/>
        <p:nvPr/>
      </p:nvGrpSpPr>
      <p:grpSpPr>
        <a:xfrm>
          <a:off x="0" y="0"/>
          <a:ext cx="0" cy="0"/>
          <a:chOff x="0" y="0"/>
          <a:chExt cx="0" cy="0"/>
        </a:xfrm>
      </p:grpSpPr>
      <p:sp>
        <p:nvSpPr>
          <p:cNvPr id="288" name="Google Shape;288;p92"/>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89" name="Google Shape;289;p92"/>
          <p:cNvSpPr txBox="1"/>
          <p:nvPr>
            <p:ph idx="1" type="body"/>
          </p:nvPr>
        </p:nvSpPr>
        <p:spPr>
          <a:xfrm>
            <a:off x="428604" y="1321200"/>
            <a:ext cx="5940000" cy="183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7272"/>
              </a:lnSpc>
              <a:spcBef>
                <a:spcPts val="600"/>
              </a:spcBef>
              <a:spcAft>
                <a:spcPts val="0"/>
              </a:spcAft>
              <a:buClr>
                <a:schemeClr val="dk1"/>
              </a:buClr>
              <a:buSzPts val="1320"/>
              <a:buFont typeface="Arial"/>
              <a:buNone/>
              <a:defRPr b="0" sz="1100">
                <a:solidFill>
                  <a:srgbClr val="000000"/>
                </a:solidFill>
              </a:defRPr>
            </a:lvl2pPr>
            <a:lvl3pPr indent="-312419" lvl="2" marL="1371600" algn="l">
              <a:lnSpc>
                <a:spcPct val="127272"/>
              </a:lnSpc>
              <a:spcBef>
                <a:spcPts val="600"/>
              </a:spcBef>
              <a:spcAft>
                <a:spcPts val="0"/>
              </a:spcAft>
              <a:buClr>
                <a:srgbClr val="000000"/>
              </a:buClr>
              <a:buSzPts val="1320"/>
              <a:buFont typeface="Arial"/>
              <a:buChar char="•"/>
              <a:defRPr b="0" sz="1100">
                <a:solidFill>
                  <a:srgbClr val="000000"/>
                </a:solidFill>
              </a:defRPr>
            </a:lvl3pPr>
            <a:lvl4pPr indent="-228600" lvl="3" marL="1828800" algn="l">
              <a:lnSpc>
                <a:spcPct val="107142"/>
              </a:lnSpc>
              <a:spcBef>
                <a:spcPts val="400"/>
              </a:spcBef>
              <a:spcAft>
                <a:spcPts val="0"/>
              </a:spcAft>
              <a:buClr>
                <a:schemeClr val="dk1"/>
              </a:buClr>
              <a:buSzPts val="1400"/>
              <a:buNone/>
              <a:defRPr b="0" sz="1400">
                <a:solidFill>
                  <a:schemeClr val="dk1"/>
                </a:solidFill>
              </a:defRPr>
            </a:lvl4pPr>
            <a:lvl5pPr indent="-228600" lvl="4" marL="2286000" algn="l">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0" name="Google Shape;290;p92"/>
          <p:cNvSpPr txBox="1"/>
          <p:nvPr>
            <p:ph type="title"/>
          </p:nvPr>
        </p:nvSpPr>
        <p:spPr>
          <a:xfrm>
            <a:off x="430701" y="996723"/>
            <a:ext cx="5976000" cy="28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Poppins"/>
              <a:buNone/>
              <a:defRPr b="1" sz="1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92"/>
          <p:cNvSpPr txBox="1"/>
          <p:nvPr>
            <p:ph idx="2" type="body"/>
          </p:nvPr>
        </p:nvSpPr>
        <p:spPr>
          <a:xfrm>
            <a:off x="1498520" y="3272348"/>
            <a:ext cx="4788000" cy="900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accent1"/>
              </a:buClr>
              <a:buSzPts val="2800"/>
              <a:buNone/>
              <a:defRPr b="1" sz="2800">
                <a:solidFill>
                  <a:schemeClr val="accent1"/>
                </a:solidFill>
              </a:defRPr>
            </a:lvl1pPr>
            <a:lvl2pPr indent="-228600" lvl="1" marL="914400" algn="l">
              <a:lnSpc>
                <a:spcPct val="116666"/>
              </a:lnSpc>
              <a:spcBef>
                <a:spcPts val="200"/>
              </a:spcBef>
              <a:spcAft>
                <a:spcPts val="0"/>
              </a:spcAft>
              <a:buClr>
                <a:schemeClr val="dk1"/>
              </a:buClr>
              <a:buSzPts val="1200"/>
              <a:buNone/>
              <a:defRPr b="1" sz="1200">
                <a:solidFill>
                  <a:schemeClr val="dk1"/>
                </a:solidFill>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2" name="Google Shape;292;p92"/>
          <p:cNvSpPr txBox="1"/>
          <p:nvPr>
            <p:ph idx="3" type="body"/>
          </p:nvPr>
        </p:nvSpPr>
        <p:spPr>
          <a:xfrm>
            <a:off x="464402" y="7248062"/>
            <a:ext cx="5832000" cy="684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16666"/>
              </a:lnSpc>
              <a:spcBef>
                <a:spcPts val="200"/>
              </a:spcBef>
              <a:spcAft>
                <a:spcPts val="0"/>
              </a:spcAft>
              <a:buClr>
                <a:srgbClr val="000000"/>
              </a:buClr>
              <a:buSzPts val="1200"/>
              <a:buNone/>
              <a:defRPr sz="1200">
                <a:solidFill>
                  <a:srgbClr val="000000"/>
                </a:solidFill>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3" name="Google Shape;293;p92"/>
          <p:cNvSpPr txBox="1"/>
          <p:nvPr>
            <p:ph idx="4" type="body"/>
          </p:nvPr>
        </p:nvSpPr>
        <p:spPr>
          <a:xfrm>
            <a:off x="1228488" y="8204809"/>
            <a:ext cx="4320000" cy="1044000"/>
          </a:xfrm>
          <a:prstGeom prst="rect">
            <a:avLst/>
          </a:prstGeom>
          <a:noFill/>
          <a:ln>
            <a:noFill/>
          </a:ln>
        </p:spPr>
        <p:txBody>
          <a:bodyPr anchorCtr="0" anchor="ctr" bIns="36000" lIns="90000" spcFirstLastPara="1" rIns="90000" wrap="square" tIns="36000">
            <a:noAutofit/>
          </a:bodyPr>
          <a:lstStyle>
            <a:lvl1pPr indent="-228600" lvl="0" marL="457200" algn="ctr">
              <a:lnSpc>
                <a:spcPct val="108333"/>
              </a:lnSpc>
              <a:spcBef>
                <a:spcPts val="0"/>
              </a:spcBef>
              <a:spcAft>
                <a:spcPts val="0"/>
              </a:spcAft>
              <a:buClr>
                <a:schemeClr val="dk1"/>
              </a:buClr>
              <a:buSzPts val="1200"/>
              <a:buNone/>
              <a:defRPr b="0" sz="1200">
                <a:solidFill>
                  <a:schemeClr val="dk1"/>
                </a:solidFill>
              </a:defRPr>
            </a:lvl1pPr>
            <a:lvl2pPr indent="-228600" lvl="1" marL="914400" algn="ctr">
              <a:lnSpc>
                <a:spcPct val="144444"/>
              </a:lnSpc>
              <a:spcBef>
                <a:spcPts val="300"/>
              </a:spcBef>
              <a:spcAft>
                <a:spcPts val="0"/>
              </a:spcAft>
              <a:buClr>
                <a:schemeClr val="dk1"/>
              </a:buClr>
              <a:buSzPts val="900"/>
              <a:buFont typeface="Arial"/>
              <a:buNone/>
              <a:defRPr b="1" sz="900">
                <a:solidFill>
                  <a:schemeClr val="dk1"/>
                </a:solidFill>
              </a:defRPr>
            </a:lvl2pPr>
            <a:lvl3pPr indent="-228600" lvl="2" marL="1371600" algn="l">
              <a:spcBef>
                <a:spcPts val="9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4" name="Google Shape;294;p92"/>
          <p:cNvSpPr txBox="1"/>
          <p:nvPr>
            <p:ph idx="5" type="body"/>
          </p:nvPr>
        </p:nvSpPr>
        <p:spPr>
          <a:xfrm>
            <a:off x="424886" y="4406602"/>
            <a:ext cx="5940000" cy="273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000000"/>
              </a:buClr>
              <a:buSzPts val="1100"/>
              <a:buNone/>
              <a:defRPr b="0" sz="1100">
                <a:solidFill>
                  <a:srgbClr val="000000"/>
                </a:solidFill>
              </a:defRPr>
            </a:lvl1pPr>
            <a:lvl2pPr indent="-312419" lvl="1" marL="914400" algn="l">
              <a:lnSpc>
                <a:spcPct val="127272"/>
              </a:lnSpc>
              <a:spcBef>
                <a:spcPts val="200"/>
              </a:spcBef>
              <a:spcAft>
                <a:spcPts val="0"/>
              </a:spcAft>
              <a:buClr>
                <a:schemeClr val="dk1"/>
              </a:buClr>
              <a:buSzPts val="1320"/>
              <a:buFont typeface="Arial"/>
              <a:buChar char="•"/>
              <a:defRPr b="0" sz="1100">
                <a:solidFill>
                  <a:srgbClr val="000000"/>
                </a:solidFill>
              </a:defRPr>
            </a:lvl2pPr>
            <a:lvl3pPr indent="-312419" lvl="2" marL="1371600" algn="l">
              <a:lnSpc>
                <a:spcPct val="127272"/>
              </a:lnSpc>
              <a:spcBef>
                <a:spcPts val="400"/>
              </a:spcBef>
              <a:spcAft>
                <a:spcPts val="0"/>
              </a:spcAft>
              <a:buClr>
                <a:srgbClr val="000000"/>
              </a:buClr>
              <a:buSzPts val="1320"/>
              <a:buFont typeface="Arial"/>
              <a:buChar char="•"/>
              <a:defRPr b="0" sz="1100">
                <a:solidFill>
                  <a:srgbClr val="000000"/>
                </a:solidFill>
              </a:defRPr>
            </a:lvl3pPr>
            <a:lvl4pPr indent="-228600" lvl="3" marL="1828800" algn="l">
              <a:lnSpc>
                <a:spcPct val="136363"/>
              </a:lnSpc>
              <a:spcBef>
                <a:spcPts val="400"/>
              </a:spcBef>
              <a:spcAft>
                <a:spcPts val="0"/>
              </a:spcAft>
              <a:buClr>
                <a:schemeClr val="dk1"/>
              </a:buClr>
              <a:buSzPts val="1100"/>
              <a:buNone/>
              <a:defRPr b="0" sz="1100">
                <a:solidFill>
                  <a:schemeClr val="dk1"/>
                </a:solidFill>
              </a:defRPr>
            </a:lvl4pPr>
            <a:lvl5pPr indent="-228600" lvl="4" marL="2286000" algn="l">
              <a:lnSpc>
                <a:spcPct val="136363"/>
              </a:lnSpc>
              <a:spcBef>
                <a:spcPts val="0"/>
              </a:spcBef>
              <a:spcAft>
                <a:spcPts val="0"/>
              </a:spcAft>
              <a:buClr>
                <a:schemeClr val="dk1"/>
              </a:buClr>
              <a:buSzPts val="1100"/>
              <a:buNone/>
              <a:defRPr b="0" sz="11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5" name="Google Shape;295;p92"/>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spTree>
      <p:nvGrpSpPr>
        <p:cNvPr id="296" name="Shape 296"/>
        <p:cNvGrpSpPr/>
        <p:nvPr/>
      </p:nvGrpSpPr>
      <p:grpSpPr>
        <a:xfrm>
          <a:off x="0" y="0"/>
          <a:ext cx="0" cy="0"/>
          <a:chOff x="0" y="0"/>
          <a:chExt cx="0" cy="0"/>
        </a:xfrm>
      </p:grpSpPr>
      <p:sp>
        <p:nvSpPr>
          <p:cNvPr id="297" name="Google Shape;297;p93"/>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98" name="Google Shape;298;p93"/>
          <p:cNvSpPr txBox="1"/>
          <p:nvPr>
            <p:ph idx="1" type="body"/>
          </p:nvPr>
        </p:nvSpPr>
        <p:spPr>
          <a:xfrm>
            <a:off x="428604" y="1321200"/>
            <a:ext cx="5940000" cy="277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7272"/>
              </a:lnSpc>
              <a:spcBef>
                <a:spcPts val="600"/>
              </a:spcBef>
              <a:spcAft>
                <a:spcPts val="0"/>
              </a:spcAft>
              <a:buClr>
                <a:schemeClr val="dk1"/>
              </a:buClr>
              <a:buSzPts val="1320"/>
              <a:buFont typeface="Arial"/>
              <a:buNone/>
              <a:defRPr b="0" sz="1100">
                <a:solidFill>
                  <a:srgbClr val="000000"/>
                </a:solidFill>
              </a:defRPr>
            </a:lvl2pPr>
            <a:lvl3pPr indent="-312419" lvl="2" marL="1371600" algn="l">
              <a:lnSpc>
                <a:spcPct val="127272"/>
              </a:lnSpc>
              <a:spcBef>
                <a:spcPts val="600"/>
              </a:spcBef>
              <a:spcAft>
                <a:spcPts val="0"/>
              </a:spcAft>
              <a:buClr>
                <a:srgbClr val="000000"/>
              </a:buClr>
              <a:buSzPts val="1320"/>
              <a:buFont typeface="Arial"/>
              <a:buChar char="•"/>
              <a:defRPr b="0" sz="1100">
                <a:solidFill>
                  <a:srgbClr val="000000"/>
                </a:solidFill>
              </a:defRPr>
            </a:lvl3pPr>
            <a:lvl4pPr indent="-228600" lvl="3" marL="1828800" algn="l">
              <a:lnSpc>
                <a:spcPct val="107142"/>
              </a:lnSpc>
              <a:spcBef>
                <a:spcPts val="400"/>
              </a:spcBef>
              <a:spcAft>
                <a:spcPts val="0"/>
              </a:spcAft>
              <a:buClr>
                <a:schemeClr val="dk1"/>
              </a:buClr>
              <a:buSzPts val="1400"/>
              <a:buNone/>
              <a:defRPr b="0" sz="1400">
                <a:solidFill>
                  <a:schemeClr val="dk1"/>
                </a:solidFill>
              </a:defRPr>
            </a:lvl4pPr>
            <a:lvl5pPr indent="-228600" lvl="4" marL="2286000" algn="l">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9" name="Google Shape;299;p93"/>
          <p:cNvSpPr txBox="1"/>
          <p:nvPr>
            <p:ph type="title"/>
          </p:nvPr>
        </p:nvSpPr>
        <p:spPr>
          <a:xfrm>
            <a:off x="430701" y="996723"/>
            <a:ext cx="5976000" cy="28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Poppins"/>
              <a:buNone/>
              <a:defRPr b="1" sz="1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0" name="Google Shape;300;p93"/>
          <p:cNvSpPr txBox="1"/>
          <p:nvPr>
            <p:ph idx="2" type="body"/>
          </p:nvPr>
        </p:nvSpPr>
        <p:spPr>
          <a:xfrm>
            <a:off x="464402" y="5713766"/>
            <a:ext cx="5832000" cy="2016000"/>
          </a:xfrm>
          <a:prstGeom prst="rect">
            <a:avLst/>
          </a:prstGeom>
          <a:noFill/>
          <a:ln>
            <a:noFill/>
          </a:ln>
        </p:spPr>
        <p:txBody>
          <a:bodyPr anchorCtr="0" anchor="t" bIns="36000" lIns="90000" spcFirstLastPara="1" rIns="90000" wrap="square" tIns="36000">
            <a:noAutofit/>
          </a:bodyPr>
          <a:lstStyle>
            <a:lvl1pPr indent="-228600" lvl="0" marL="457200" algn="l">
              <a:lnSpc>
                <a:spcPct val="100000"/>
              </a:lnSpc>
              <a:spcBef>
                <a:spcPts val="0"/>
              </a:spcBef>
              <a:spcAft>
                <a:spcPts val="0"/>
              </a:spcAft>
              <a:buClr>
                <a:schemeClr val="dk1"/>
              </a:buClr>
              <a:buSzPts val="1400"/>
              <a:buNone/>
              <a:defRPr b="1" sz="1400">
                <a:solidFill>
                  <a:schemeClr val="dk1"/>
                </a:solidFill>
              </a:defRPr>
            </a:lvl1pPr>
            <a:lvl2pPr indent="-228600" lvl="1" marL="914400" algn="l">
              <a:lnSpc>
                <a:spcPct val="127272"/>
              </a:lnSpc>
              <a:spcBef>
                <a:spcPts val="200"/>
              </a:spcBef>
              <a:spcAft>
                <a:spcPts val="0"/>
              </a:spcAft>
              <a:buClr>
                <a:srgbClr val="000000"/>
              </a:buClr>
              <a:buSzPts val="1100"/>
              <a:buNone/>
              <a:defRPr sz="1100">
                <a:solidFill>
                  <a:srgbClr val="000000"/>
                </a:solidFill>
              </a:defRPr>
            </a:lvl2pPr>
            <a:lvl3pPr indent="-228600" lvl="2" marL="1371600" algn="l">
              <a:spcBef>
                <a:spcPts val="12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1" name="Google Shape;301;p93"/>
          <p:cNvSpPr txBox="1"/>
          <p:nvPr>
            <p:ph idx="3" type="body"/>
          </p:nvPr>
        </p:nvSpPr>
        <p:spPr>
          <a:xfrm>
            <a:off x="1228488" y="4238620"/>
            <a:ext cx="4320000" cy="1044000"/>
          </a:xfrm>
          <a:prstGeom prst="rect">
            <a:avLst/>
          </a:prstGeom>
          <a:noFill/>
          <a:ln>
            <a:noFill/>
          </a:ln>
        </p:spPr>
        <p:txBody>
          <a:bodyPr anchorCtr="0" anchor="ctr" bIns="36000" lIns="90000" spcFirstLastPara="1" rIns="90000" wrap="square" tIns="36000">
            <a:noAutofit/>
          </a:bodyPr>
          <a:lstStyle>
            <a:lvl1pPr indent="-228600" lvl="0" marL="457200" algn="ctr">
              <a:lnSpc>
                <a:spcPct val="108333"/>
              </a:lnSpc>
              <a:spcBef>
                <a:spcPts val="0"/>
              </a:spcBef>
              <a:spcAft>
                <a:spcPts val="0"/>
              </a:spcAft>
              <a:buClr>
                <a:schemeClr val="dk1"/>
              </a:buClr>
              <a:buSzPts val="1200"/>
              <a:buNone/>
              <a:defRPr b="0" sz="1200">
                <a:solidFill>
                  <a:schemeClr val="dk1"/>
                </a:solidFill>
              </a:defRPr>
            </a:lvl1pPr>
            <a:lvl2pPr indent="-228600" lvl="1" marL="914400" algn="ctr">
              <a:lnSpc>
                <a:spcPct val="144444"/>
              </a:lnSpc>
              <a:spcBef>
                <a:spcPts val="300"/>
              </a:spcBef>
              <a:spcAft>
                <a:spcPts val="0"/>
              </a:spcAft>
              <a:buClr>
                <a:schemeClr val="dk1"/>
              </a:buClr>
              <a:buSzPts val="900"/>
              <a:buFont typeface="Arial"/>
              <a:buNone/>
              <a:defRPr b="1" sz="900">
                <a:solidFill>
                  <a:schemeClr val="dk1"/>
                </a:solidFill>
              </a:defRPr>
            </a:lvl2pPr>
            <a:lvl3pPr indent="-228600" lvl="2" marL="1371600" algn="l">
              <a:spcBef>
                <a:spcPts val="9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2" name="Google Shape;302;p93"/>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p:cSld name="Content 4">
    <p:spTree>
      <p:nvGrpSpPr>
        <p:cNvPr id="303" name="Shape 303"/>
        <p:cNvGrpSpPr/>
        <p:nvPr/>
      </p:nvGrpSpPr>
      <p:grpSpPr>
        <a:xfrm>
          <a:off x="0" y="0"/>
          <a:ext cx="0" cy="0"/>
          <a:chOff x="0" y="0"/>
          <a:chExt cx="0" cy="0"/>
        </a:xfrm>
      </p:grpSpPr>
      <p:pic>
        <p:nvPicPr>
          <p:cNvPr descr="P8 Background shape.png" id="304" name="Google Shape;304;p94"/>
          <p:cNvPicPr preferRelativeResize="0"/>
          <p:nvPr/>
        </p:nvPicPr>
        <p:blipFill rotWithShape="1">
          <a:blip r:embed="rId2">
            <a:alphaModFix/>
          </a:blip>
          <a:srcRect b="0" l="0" r="0" t="0"/>
          <a:stretch/>
        </p:blipFill>
        <p:spPr>
          <a:xfrm>
            <a:off x="-1" y="0"/>
            <a:ext cx="6861600" cy="9705846"/>
          </a:xfrm>
          <a:prstGeom prst="rect">
            <a:avLst/>
          </a:prstGeom>
          <a:noFill/>
          <a:ln>
            <a:noFill/>
          </a:ln>
        </p:spPr>
      </p:pic>
      <p:sp>
        <p:nvSpPr>
          <p:cNvPr id="305" name="Google Shape;305;p94"/>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b="1" sz="2200">
                <a:solidFill>
                  <a:schemeClr val="lt1"/>
                </a:solidFill>
                <a:latin typeface="Poppins Light"/>
                <a:ea typeface="Poppins Light"/>
                <a:cs typeface="Poppins Light"/>
                <a:sym typeface="Poppins Light"/>
              </a:defRPr>
            </a:lvl1pPr>
            <a:lvl2pPr indent="0" lvl="1" marL="0" algn="r">
              <a:spcBef>
                <a:spcPts val="0"/>
              </a:spcBef>
              <a:buNone/>
              <a:defRPr b="1" sz="2200">
                <a:solidFill>
                  <a:schemeClr val="lt1"/>
                </a:solidFill>
                <a:latin typeface="Poppins Light"/>
                <a:ea typeface="Poppins Light"/>
                <a:cs typeface="Poppins Light"/>
                <a:sym typeface="Poppins Light"/>
              </a:defRPr>
            </a:lvl2pPr>
            <a:lvl3pPr indent="0" lvl="2" marL="0" algn="r">
              <a:spcBef>
                <a:spcPts val="0"/>
              </a:spcBef>
              <a:buNone/>
              <a:defRPr b="1" sz="2200">
                <a:solidFill>
                  <a:schemeClr val="lt1"/>
                </a:solidFill>
                <a:latin typeface="Poppins Light"/>
                <a:ea typeface="Poppins Light"/>
                <a:cs typeface="Poppins Light"/>
                <a:sym typeface="Poppins Light"/>
              </a:defRPr>
            </a:lvl3pPr>
            <a:lvl4pPr indent="0" lvl="3" marL="0" algn="r">
              <a:spcBef>
                <a:spcPts val="0"/>
              </a:spcBef>
              <a:buNone/>
              <a:defRPr b="1" sz="2200">
                <a:solidFill>
                  <a:schemeClr val="lt1"/>
                </a:solidFill>
                <a:latin typeface="Poppins Light"/>
                <a:ea typeface="Poppins Light"/>
                <a:cs typeface="Poppins Light"/>
                <a:sym typeface="Poppins Light"/>
              </a:defRPr>
            </a:lvl4pPr>
            <a:lvl5pPr indent="0" lvl="4" marL="0" algn="r">
              <a:spcBef>
                <a:spcPts val="0"/>
              </a:spcBef>
              <a:buNone/>
              <a:defRPr b="1" sz="2200">
                <a:solidFill>
                  <a:schemeClr val="lt1"/>
                </a:solidFill>
                <a:latin typeface="Poppins Light"/>
                <a:ea typeface="Poppins Light"/>
                <a:cs typeface="Poppins Light"/>
                <a:sym typeface="Poppins Light"/>
              </a:defRPr>
            </a:lvl5pPr>
            <a:lvl6pPr indent="0" lvl="5" marL="0" algn="r">
              <a:spcBef>
                <a:spcPts val="0"/>
              </a:spcBef>
              <a:buNone/>
              <a:defRPr b="1" sz="2200">
                <a:solidFill>
                  <a:schemeClr val="lt1"/>
                </a:solidFill>
                <a:latin typeface="Poppins Light"/>
                <a:ea typeface="Poppins Light"/>
                <a:cs typeface="Poppins Light"/>
                <a:sym typeface="Poppins Light"/>
              </a:defRPr>
            </a:lvl6pPr>
            <a:lvl7pPr indent="0" lvl="6" marL="0" algn="r">
              <a:spcBef>
                <a:spcPts val="0"/>
              </a:spcBef>
              <a:buNone/>
              <a:defRPr b="1" sz="2200">
                <a:solidFill>
                  <a:schemeClr val="lt1"/>
                </a:solidFill>
                <a:latin typeface="Poppins Light"/>
                <a:ea typeface="Poppins Light"/>
                <a:cs typeface="Poppins Light"/>
                <a:sym typeface="Poppins Light"/>
              </a:defRPr>
            </a:lvl7pPr>
            <a:lvl8pPr indent="0" lvl="7" marL="0" algn="r">
              <a:spcBef>
                <a:spcPts val="0"/>
              </a:spcBef>
              <a:buNone/>
              <a:defRPr b="1" sz="2200">
                <a:solidFill>
                  <a:schemeClr val="lt1"/>
                </a:solidFill>
                <a:latin typeface="Poppins Light"/>
                <a:ea typeface="Poppins Light"/>
                <a:cs typeface="Poppins Light"/>
                <a:sym typeface="Poppins Light"/>
              </a:defRPr>
            </a:lvl8pPr>
            <a:lvl9pPr indent="0" lvl="8" marL="0" algn="r">
              <a:spcBef>
                <a:spcPts val="0"/>
              </a:spcBef>
              <a:buNone/>
              <a:defRPr b="1" sz="2200">
                <a:solidFill>
                  <a:schemeClr val="lt1"/>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GB"/>
              <a:t>‹#›</a:t>
            </a:fld>
            <a:endParaRPr/>
          </a:p>
        </p:txBody>
      </p:sp>
      <p:cxnSp>
        <p:nvCxnSpPr>
          <p:cNvPr id="306" name="Google Shape;306;p94"/>
          <p:cNvCxnSpPr/>
          <p:nvPr/>
        </p:nvCxnSpPr>
        <p:spPr>
          <a:xfrm>
            <a:off x="419078" y="704817"/>
            <a:ext cx="6012000" cy="0"/>
          </a:xfrm>
          <a:prstGeom prst="straightConnector1">
            <a:avLst/>
          </a:prstGeom>
          <a:noFill/>
          <a:ln cap="flat" cmpd="sng" w="9525">
            <a:solidFill>
              <a:schemeClr val="lt2"/>
            </a:solidFill>
            <a:prstDash val="solid"/>
            <a:round/>
            <a:headEnd len="sm" w="sm" type="none"/>
            <a:tailEnd len="sm" w="sm" type="none"/>
          </a:ln>
        </p:spPr>
      </p:cxnSp>
      <p:sp>
        <p:nvSpPr>
          <p:cNvPr id="307" name="Google Shape;307;p94"/>
          <p:cNvSpPr/>
          <p:nvPr>
            <p:ph idx="2" type="pic"/>
          </p:nvPr>
        </p:nvSpPr>
        <p:spPr>
          <a:xfrm>
            <a:off x="-24" y="3548624"/>
            <a:ext cx="6858024" cy="6357982"/>
          </a:xfrm>
          <a:prstGeom prst="rect">
            <a:avLst/>
          </a:prstGeom>
          <a:noFill/>
          <a:ln>
            <a:noFill/>
          </a:ln>
        </p:spPr>
      </p:sp>
      <p:sp>
        <p:nvSpPr>
          <p:cNvPr id="308" name="Google Shape;308;p94"/>
          <p:cNvSpPr txBox="1"/>
          <p:nvPr>
            <p:ph idx="1" type="body"/>
          </p:nvPr>
        </p:nvSpPr>
        <p:spPr>
          <a:xfrm>
            <a:off x="395292" y="1229422"/>
            <a:ext cx="6072187" cy="432000"/>
          </a:xfrm>
          <a:prstGeom prst="rect">
            <a:avLst/>
          </a:prstGeom>
          <a:noFill/>
          <a:ln>
            <a:noFill/>
          </a:ln>
        </p:spPr>
        <p:txBody>
          <a:bodyPr anchorCtr="0" anchor="t" bIns="0" lIns="0" spcFirstLastPara="1" rIns="0" wrap="square" tIns="0">
            <a:noAutofit/>
          </a:bodyPr>
          <a:lstStyle>
            <a:lvl1pPr indent="-228600" lvl="0" marL="457200" algn="l">
              <a:lnSpc>
                <a:spcPct val="109375"/>
              </a:lnSpc>
              <a:spcBef>
                <a:spcPts val="0"/>
              </a:spcBef>
              <a:spcAft>
                <a:spcPts val="0"/>
              </a:spcAft>
              <a:buClr>
                <a:schemeClr val="lt1"/>
              </a:buClr>
              <a:buSzPts val="3200"/>
              <a:buNone/>
              <a:defRPr b="1" sz="3200">
                <a:solidFill>
                  <a:schemeClr val="lt1"/>
                </a:solidFill>
                <a:latin typeface="Poppins"/>
                <a:ea typeface="Poppins"/>
                <a:cs typeface="Poppins"/>
                <a:sym typeface="Poppins"/>
              </a:defRPr>
            </a:lvl1pPr>
            <a:lvl2pPr indent="-228600" lvl="1" marL="914400" algn="l">
              <a:lnSpc>
                <a:spcPct val="109375"/>
              </a:lnSpc>
              <a:spcBef>
                <a:spcPts val="0"/>
              </a:spcBef>
              <a:spcAft>
                <a:spcPts val="0"/>
              </a:spcAft>
              <a:buClr>
                <a:schemeClr val="lt1"/>
              </a:buClr>
              <a:buSzPts val="3200"/>
              <a:buNone/>
              <a:defRPr b="1" sz="3200">
                <a:solidFill>
                  <a:schemeClr val="lt1"/>
                </a:solidFill>
              </a:defRPr>
            </a:lvl2pPr>
            <a:lvl3pPr indent="-228600" lvl="2" marL="1371600" algn="l">
              <a:lnSpc>
                <a:spcPct val="109375"/>
              </a:lnSpc>
              <a:spcBef>
                <a:spcPts val="0"/>
              </a:spcBef>
              <a:spcAft>
                <a:spcPts val="0"/>
              </a:spcAft>
              <a:buClr>
                <a:schemeClr val="lt1"/>
              </a:buClr>
              <a:buSzPts val="3200"/>
              <a:buNone/>
              <a:defRPr b="1" sz="3200">
                <a:solidFill>
                  <a:schemeClr val="lt1"/>
                </a:solidFill>
              </a:defRPr>
            </a:lvl3pPr>
            <a:lvl4pPr indent="-228600" lvl="3" marL="1828800" algn="l">
              <a:lnSpc>
                <a:spcPct val="109375"/>
              </a:lnSpc>
              <a:spcBef>
                <a:spcPts val="0"/>
              </a:spcBef>
              <a:spcAft>
                <a:spcPts val="0"/>
              </a:spcAft>
              <a:buClr>
                <a:schemeClr val="lt1"/>
              </a:buClr>
              <a:buSzPts val="3200"/>
              <a:buNone/>
              <a:defRPr b="1" sz="3200">
                <a:solidFill>
                  <a:schemeClr val="lt1"/>
                </a:solidFill>
              </a:defRPr>
            </a:lvl4pPr>
            <a:lvl5pPr indent="-228600" lvl="4" marL="2286000" algn="l">
              <a:lnSpc>
                <a:spcPct val="109375"/>
              </a:lnSpc>
              <a:spcBef>
                <a:spcPts val="0"/>
              </a:spcBef>
              <a:spcAft>
                <a:spcPts val="0"/>
              </a:spcAft>
              <a:buClr>
                <a:schemeClr val="lt1"/>
              </a:buClr>
              <a:buSzPts val="3200"/>
              <a:buNone/>
              <a:defRPr b="1" sz="32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9" name="Google Shape;309;p94"/>
          <p:cNvSpPr txBox="1"/>
          <p:nvPr>
            <p:ph idx="3" type="body"/>
          </p:nvPr>
        </p:nvSpPr>
        <p:spPr>
          <a:xfrm>
            <a:off x="409581" y="1666852"/>
            <a:ext cx="6120000" cy="24480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lt1"/>
              </a:buClr>
              <a:buSzPts val="1200"/>
              <a:buNone/>
              <a:defRPr b="0" sz="1200">
                <a:solidFill>
                  <a:schemeClr val="lt1"/>
                </a:solidFill>
              </a:defRPr>
            </a:lvl1pPr>
            <a:lvl2pPr indent="-228600" lvl="1" marL="914400" algn="l">
              <a:lnSpc>
                <a:spcPct val="116666"/>
              </a:lnSpc>
              <a:spcBef>
                <a:spcPts val="600"/>
              </a:spcBef>
              <a:spcAft>
                <a:spcPts val="0"/>
              </a:spcAft>
              <a:buClr>
                <a:schemeClr val="lt1"/>
              </a:buClr>
              <a:buSzPts val="1200"/>
              <a:buNone/>
              <a:defRPr b="1" sz="1200">
                <a:solidFill>
                  <a:schemeClr val="lt1"/>
                </a:solidFill>
              </a:defRPr>
            </a:lvl2pPr>
            <a:lvl3pPr indent="-298450" lvl="2" marL="1371600" algn="l">
              <a:lnSpc>
                <a:spcPct val="109090"/>
              </a:lnSpc>
              <a:spcBef>
                <a:spcPts val="600"/>
              </a:spcBef>
              <a:spcAft>
                <a:spcPts val="0"/>
              </a:spcAft>
              <a:buClr>
                <a:schemeClr val="lt1"/>
              </a:buClr>
              <a:buSzPts val="1100"/>
              <a:buFont typeface="Arial"/>
              <a:buChar char="•"/>
              <a:defRPr b="1" sz="1100">
                <a:solidFill>
                  <a:schemeClr val="lt1"/>
                </a:solidFill>
              </a:defRPr>
            </a:lvl3pPr>
            <a:lvl4pPr indent="-228600" lvl="3" marL="1828800" algn="l">
              <a:spcBef>
                <a:spcPts val="600"/>
              </a:spcBef>
              <a:spcAft>
                <a:spcPts val="0"/>
              </a:spcAft>
              <a:buClr>
                <a:schemeClr val="lt1"/>
              </a:buClr>
              <a:buSzPts val="1000"/>
              <a:buNone/>
              <a:defRPr sz="1000">
                <a:solidFill>
                  <a:schemeClr val="lt1"/>
                </a:solidFill>
              </a:defRPr>
            </a:lvl4pPr>
            <a:lvl5pPr indent="-228600" lvl="4" marL="2286000" algn="l">
              <a:spcBef>
                <a:spcPts val="1000"/>
              </a:spcBef>
              <a:spcAft>
                <a:spcPts val="0"/>
              </a:spcAft>
              <a:buClr>
                <a:schemeClr val="lt1"/>
              </a:buClr>
              <a:buSzPts val="2000"/>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0" name="Google Shape;310;p94"/>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p:cSld name="Content 5">
    <p:spTree>
      <p:nvGrpSpPr>
        <p:cNvPr id="311" name="Shape 311"/>
        <p:cNvGrpSpPr/>
        <p:nvPr/>
      </p:nvGrpSpPr>
      <p:grpSpPr>
        <a:xfrm>
          <a:off x="0" y="0"/>
          <a:ext cx="0" cy="0"/>
          <a:chOff x="0" y="0"/>
          <a:chExt cx="0" cy="0"/>
        </a:xfrm>
      </p:grpSpPr>
      <p:sp>
        <p:nvSpPr>
          <p:cNvPr id="312" name="Google Shape;312;p95"/>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13" name="Google Shape;313;p95"/>
          <p:cNvSpPr txBox="1"/>
          <p:nvPr>
            <p:ph idx="1" type="body"/>
          </p:nvPr>
        </p:nvSpPr>
        <p:spPr>
          <a:xfrm>
            <a:off x="469578" y="1238224"/>
            <a:ext cx="583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latin typeface="Poppins"/>
                <a:ea typeface="Poppins"/>
                <a:cs typeface="Poppins"/>
                <a:sym typeface="Poppins"/>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4" name="Google Shape;314;p95"/>
          <p:cNvSpPr txBox="1"/>
          <p:nvPr>
            <p:ph idx="2" type="body"/>
          </p:nvPr>
        </p:nvSpPr>
        <p:spPr>
          <a:xfrm>
            <a:off x="469578" y="4953000"/>
            <a:ext cx="583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5" name="Google Shape;315;p95"/>
          <p:cNvSpPr txBox="1"/>
          <p:nvPr>
            <p:ph idx="3" type="body"/>
          </p:nvPr>
        </p:nvSpPr>
        <p:spPr>
          <a:xfrm>
            <a:off x="469578" y="1502642"/>
            <a:ext cx="5832000" cy="2664000"/>
          </a:xfrm>
          <a:prstGeom prst="rect">
            <a:avLst/>
          </a:prstGeom>
          <a:noFill/>
          <a:ln>
            <a:noFill/>
          </a:ln>
        </p:spPr>
        <p:txBody>
          <a:bodyPr anchorCtr="0" anchor="t" bIns="0" lIns="0" spcFirstLastPara="1" rIns="0" wrap="square" tIns="0">
            <a:noAutofit/>
          </a:bodyPr>
          <a:lstStyle>
            <a:lvl1pPr indent="-228600" lvl="0" marL="457200" algn="l">
              <a:lnSpc>
                <a:spcPct val="118181"/>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120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6" name="Google Shape;316;p95"/>
          <p:cNvSpPr txBox="1"/>
          <p:nvPr>
            <p:ph idx="4" type="body"/>
          </p:nvPr>
        </p:nvSpPr>
        <p:spPr>
          <a:xfrm>
            <a:off x="469578" y="5217418"/>
            <a:ext cx="5832000" cy="3204000"/>
          </a:xfrm>
          <a:prstGeom prst="rect">
            <a:avLst/>
          </a:prstGeom>
          <a:noFill/>
          <a:ln>
            <a:noFill/>
          </a:ln>
        </p:spPr>
        <p:txBody>
          <a:bodyPr anchorCtr="0" anchor="t" bIns="0" lIns="0" spcFirstLastPara="1" rIns="0" wrap="square" tIns="0">
            <a:noAutofit/>
          </a:bodyPr>
          <a:lstStyle>
            <a:lvl1pPr indent="-228600" lvl="0" marL="457200" algn="l">
              <a:lnSpc>
                <a:spcPct val="127272"/>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120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7" name="Google Shape;317;p95"/>
          <p:cNvSpPr/>
          <p:nvPr>
            <p:ph idx="5" type="pic"/>
          </p:nvPr>
        </p:nvSpPr>
        <p:spPr>
          <a:xfrm>
            <a:off x="3534298" y="1515193"/>
            <a:ext cx="2772000" cy="2000250"/>
          </a:xfrm>
          <a:prstGeom prst="rect">
            <a:avLst/>
          </a:prstGeom>
          <a:noFill/>
          <a:ln>
            <a:noFill/>
          </a:ln>
        </p:spPr>
      </p:sp>
      <p:sp>
        <p:nvSpPr>
          <p:cNvPr id="318" name="Google Shape;318;p95"/>
          <p:cNvSpPr/>
          <p:nvPr>
            <p:ph idx="6" type="pic"/>
          </p:nvPr>
        </p:nvSpPr>
        <p:spPr>
          <a:xfrm>
            <a:off x="3536386" y="5226240"/>
            <a:ext cx="2772000" cy="2000250"/>
          </a:xfrm>
          <a:prstGeom prst="rect">
            <a:avLst/>
          </a:prstGeom>
          <a:noFill/>
          <a:ln>
            <a:noFill/>
          </a:ln>
        </p:spPr>
      </p:sp>
      <p:sp>
        <p:nvSpPr>
          <p:cNvPr id="319" name="Google Shape;319;p95"/>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6">
  <p:cSld name="Content 6">
    <p:spTree>
      <p:nvGrpSpPr>
        <p:cNvPr id="320" name="Shape 320"/>
        <p:cNvGrpSpPr/>
        <p:nvPr/>
      </p:nvGrpSpPr>
      <p:grpSpPr>
        <a:xfrm>
          <a:off x="0" y="0"/>
          <a:ext cx="0" cy="0"/>
          <a:chOff x="0" y="0"/>
          <a:chExt cx="0" cy="0"/>
        </a:xfrm>
      </p:grpSpPr>
      <p:pic>
        <p:nvPicPr>
          <p:cNvPr descr="P8 Background shape.png" id="321" name="Google Shape;321;p96"/>
          <p:cNvPicPr preferRelativeResize="0"/>
          <p:nvPr/>
        </p:nvPicPr>
        <p:blipFill rotWithShape="1">
          <a:blip r:embed="rId2">
            <a:alphaModFix/>
          </a:blip>
          <a:srcRect b="0" l="0" r="0" t="0"/>
          <a:stretch/>
        </p:blipFill>
        <p:spPr>
          <a:xfrm>
            <a:off x="-1" y="1"/>
            <a:ext cx="6861600" cy="9705844"/>
          </a:xfrm>
          <a:prstGeom prst="rect">
            <a:avLst/>
          </a:prstGeom>
          <a:noFill/>
          <a:ln>
            <a:noFill/>
          </a:ln>
        </p:spPr>
      </p:pic>
      <p:sp>
        <p:nvSpPr>
          <p:cNvPr id="322" name="Google Shape;322;p96"/>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b="1" sz="2200">
                <a:solidFill>
                  <a:schemeClr val="lt1"/>
                </a:solidFill>
                <a:latin typeface="Poppins Light"/>
                <a:ea typeface="Poppins Light"/>
                <a:cs typeface="Poppins Light"/>
                <a:sym typeface="Poppins Light"/>
              </a:defRPr>
            </a:lvl1pPr>
            <a:lvl2pPr indent="0" lvl="1" marL="0" algn="r">
              <a:spcBef>
                <a:spcPts val="0"/>
              </a:spcBef>
              <a:buNone/>
              <a:defRPr b="1" sz="2200">
                <a:solidFill>
                  <a:schemeClr val="lt1"/>
                </a:solidFill>
                <a:latin typeface="Poppins Light"/>
                <a:ea typeface="Poppins Light"/>
                <a:cs typeface="Poppins Light"/>
                <a:sym typeface="Poppins Light"/>
              </a:defRPr>
            </a:lvl2pPr>
            <a:lvl3pPr indent="0" lvl="2" marL="0" algn="r">
              <a:spcBef>
                <a:spcPts val="0"/>
              </a:spcBef>
              <a:buNone/>
              <a:defRPr b="1" sz="2200">
                <a:solidFill>
                  <a:schemeClr val="lt1"/>
                </a:solidFill>
                <a:latin typeface="Poppins Light"/>
                <a:ea typeface="Poppins Light"/>
                <a:cs typeface="Poppins Light"/>
                <a:sym typeface="Poppins Light"/>
              </a:defRPr>
            </a:lvl3pPr>
            <a:lvl4pPr indent="0" lvl="3" marL="0" algn="r">
              <a:spcBef>
                <a:spcPts val="0"/>
              </a:spcBef>
              <a:buNone/>
              <a:defRPr b="1" sz="2200">
                <a:solidFill>
                  <a:schemeClr val="lt1"/>
                </a:solidFill>
                <a:latin typeface="Poppins Light"/>
                <a:ea typeface="Poppins Light"/>
                <a:cs typeface="Poppins Light"/>
                <a:sym typeface="Poppins Light"/>
              </a:defRPr>
            </a:lvl4pPr>
            <a:lvl5pPr indent="0" lvl="4" marL="0" algn="r">
              <a:spcBef>
                <a:spcPts val="0"/>
              </a:spcBef>
              <a:buNone/>
              <a:defRPr b="1" sz="2200">
                <a:solidFill>
                  <a:schemeClr val="lt1"/>
                </a:solidFill>
                <a:latin typeface="Poppins Light"/>
                <a:ea typeface="Poppins Light"/>
                <a:cs typeface="Poppins Light"/>
                <a:sym typeface="Poppins Light"/>
              </a:defRPr>
            </a:lvl5pPr>
            <a:lvl6pPr indent="0" lvl="5" marL="0" algn="r">
              <a:spcBef>
                <a:spcPts val="0"/>
              </a:spcBef>
              <a:buNone/>
              <a:defRPr b="1" sz="2200">
                <a:solidFill>
                  <a:schemeClr val="lt1"/>
                </a:solidFill>
                <a:latin typeface="Poppins Light"/>
                <a:ea typeface="Poppins Light"/>
                <a:cs typeface="Poppins Light"/>
                <a:sym typeface="Poppins Light"/>
              </a:defRPr>
            </a:lvl6pPr>
            <a:lvl7pPr indent="0" lvl="6" marL="0" algn="r">
              <a:spcBef>
                <a:spcPts val="0"/>
              </a:spcBef>
              <a:buNone/>
              <a:defRPr b="1" sz="2200">
                <a:solidFill>
                  <a:schemeClr val="lt1"/>
                </a:solidFill>
                <a:latin typeface="Poppins Light"/>
                <a:ea typeface="Poppins Light"/>
                <a:cs typeface="Poppins Light"/>
                <a:sym typeface="Poppins Light"/>
              </a:defRPr>
            </a:lvl7pPr>
            <a:lvl8pPr indent="0" lvl="7" marL="0" algn="r">
              <a:spcBef>
                <a:spcPts val="0"/>
              </a:spcBef>
              <a:buNone/>
              <a:defRPr b="1" sz="2200">
                <a:solidFill>
                  <a:schemeClr val="lt1"/>
                </a:solidFill>
                <a:latin typeface="Poppins Light"/>
                <a:ea typeface="Poppins Light"/>
                <a:cs typeface="Poppins Light"/>
                <a:sym typeface="Poppins Light"/>
              </a:defRPr>
            </a:lvl8pPr>
            <a:lvl9pPr indent="0" lvl="8" marL="0" algn="r">
              <a:spcBef>
                <a:spcPts val="0"/>
              </a:spcBef>
              <a:buNone/>
              <a:defRPr b="1" sz="2200">
                <a:solidFill>
                  <a:schemeClr val="lt1"/>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GB"/>
              <a:t>‹#›</a:t>
            </a:fld>
            <a:endParaRPr/>
          </a:p>
        </p:txBody>
      </p:sp>
      <p:cxnSp>
        <p:nvCxnSpPr>
          <p:cNvPr id="323" name="Google Shape;323;p96"/>
          <p:cNvCxnSpPr/>
          <p:nvPr/>
        </p:nvCxnSpPr>
        <p:spPr>
          <a:xfrm>
            <a:off x="419078" y="704817"/>
            <a:ext cx="6012000" cy="0"/>
          </a:xfrm>
          <a:prstGeom prst="straightConnector1">
            <a:avLst/>
          </a:prstGeom>
          <a:noFill/>
          <a:ln cap="flat" cmpd="sng" w="9525">
            <a:solidFill>
              <a:schemeClr val="lt2"/>
            </a:solidFill>
            <a:prstDash val="solid"/>
            <a:round/>
            <a:headEnd len="sm" w="sm" type="none"/>
            <a:tailEnd len="sm" w="sm" type="none"/>
          </a:ln>
        </p:spPr>
      </p:cxnSp>
      <p:sp>
        <p:nvSpPr>
          <p:cNvPr id="324" name="Google Shape;324;p96"/>
          <p:cNvSpPr/>
          <p:nvPr>
            <p:ph idx="2" type="pic"/>
          </p:nvPr>
        </p:nvSpPr>
        <p:spPr>
          <a:xfrm>
            <a:off x="-24" y="3548624"/>
            <a:ext cx="6858024" cy="6357982"/>
          </a:xfrm>
          <a:prstGeom prst="rect">
            <a:avLst/>
          </a:prstGeom>
          <a:noFill/>
          <a:ln>
            <a:noFill/>
          </a:ln>
        </p:spPr>
      </p:sp>
      <p:sp>
        <p:nvSpPr>
          <p:cNvPr id="325" name="Google Shape;325;p96"/>
          <p:cNvSpPr txBox="1"/>
          <p:nvPr>
            <p:ph idx="1" type="body"/>
          </p:nvPr>
        </p:nvSpPr>
        <p:spPr>
          <a:xfrm>
            <a:off x="395292" y="1229422"/>
            <a:ext cx="6072187" cy="432000"/>
          </a:xfrm>
          <a:prstGeom prst="rect">
            <a:avLst/>
          </a:prstGeom>
          <a:noFill/>
          <a:ln>
            <a:noFill/>
          </a:ln>
        </p:spPr>
        <p:txBody>
          <a:bodyPr anchorCtr="0" anchor="t" bIns="0" lIns="0" spcFirstLastPara="1" rIns="0" wrap="square" tIns="0">
            <a:noAutofit/>
          </a:bodyPr>
          <a:lstStyle>
            <a:lvl1pPr indent="-228600" lvl="0" marL="457200" algn="l">
              <a:lnSpc>
                <a:spcPct val="109375"/>
              </a:lnSpc>
              <a:spcBef>
                <a:spcPts val="0"/>
              </a:spcBef>
              <a:spcAft>
                <a:spcPts val="0"/>
              </a:spcAft>
              <a:buClr>
                <a:schemeClr val="lt1"/>
              </a:buClr>
              <a:buSzPts val="3200"/>
              <a:buNone/>
              <a:defRPr b="1" sz="3200">
                <a:solidFill>
                  <a:schemeClr val="lt1"/>
                </a:solidFill>
                <a:latin typeface="Poppins"/>
                <a:ea typeface="Poppins"/>
                <a:cs typeface="Poppins"/>
                <a:sym typeface="Poppins"/>
              </a:defRPr>
            </a:lvl1pPr>
            <a:lvl2pPr indent="-228600" lvl="1" marL="914400" algn="l">
              <a:lnSpc>
                <a:spcPct val="109375"/>
              </a:lnSpc>
              <a:spcBef>
                <a:spcPts val="0"/>
              </a:spcBef>
              <a:spcAft>
                <a:spcPts val="0"/>
              </a:spcAft>
              <a:buClr>
                <a:schemeClr val="lt1"/>
              </a:buClr>
              <a:buSzPts val="3200"/>
              <a:buNone/>
              <a:defRPr b="1" sz="3200">
                <a:solidFill>
                  <a:schemeClr val="lt1"/>
                </a:solidFill>
              </a:defRPr>
            </a:lvl2pPr>
            <a:lvl3pPr indent="-228600" lvl="2" marL="1371600" algn="l">
              <a:lnSpc>
                <a:spcPct val="109375"/>
              </a:lnSpc>
              <a:spcBef>
                <a:spcPts val="0"/>
              </a:spcBef>
              <a:spcAft>
                <a:spcPts val="0"/>
              </a:spcAft>
              <a:buClr>
                <a:schemeClr val="lt1"/>
              </a:buClr>
              <a:buSzPts val="3200"/>
              <a:buNone/>
              <a:defRPr b="1" sz="3200">
                <a:solidFill>
                  <a:schemeClr val="lt1"/>
                </a:solidFill>
              </a:defRPr>
            </a:lvl3pPr>
            <a:lvl4pPr indent="-228600" lvl="3" marL="1828800" algn="l">
              <a:lnSpc>
                <a:spcPct val="109375"/>
              </a:lnSpc>
              <a:spcBef>
                <a:spcPts val="0"/>
              </a:spcBef>
              <a:spcAft>
                <a:spcPts val="0"/>
              </a:spcAft>
              <a:buClr>
                <a:schemeClr val="lt1"/>
              </a:buClr>
              <a:buSzPts val="3200"/>
              <a:buNone/>
              <a:defRPr b="1" sz="3200">
                <a:solidFill>
                  <a:schemeClr val="lt1"/>
                </a:solidFill>
              </a:defRPr>
            </a:lvl4pPr>
            <a:lvl5pPr indent="-228600" lvl="4" marL="2286000" algn="l">
              <a:lnSpc>
                <a:spcPct val="109375"/>
              </a:lnSpc>
              <a:spcBef>
                <a:spcPts val="0"/>
              </a:spcBef>
              <a:spcAft>
                <a:spcPts val="0"/>
              </a:spcAft>
              <a:buClr>
                <a:schemeClr val="lt1"/>
              </a:buClr>
              <a:buSzPts val="3200"/>
              <a:buNone/>
              <a:defRPr b="1" sz="32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6" name="Google Shape;326;p96"/>
          <p:cNvSpPr txBox="1"/>
          <p:nvPr>
            <p:ph idx="3" type="body"/>
          </p:nvPr>
        </p:nvSpPr>
        <p:spPr>
          <a:xfrm>
            <a:off x="409581" y="1740004"/>
            <a:ext cx="6120000" cy="29160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lt1"/>
              </a:buClr>
              <a:buSzPts val="1200"/>
              <a:buNone/>
              <a:defRPr b="0" sz="1200">
                <a:solidFill>
                  <a:schemeClr val="lt1"/>
                </a:solidFill>
              </a:defRPr>
            </a:lvl1pPr>
            <a:lvl2pPr indent="-228600" lvl="1" marL="914400" algn="l">
              <a:lnSpc>
                <a:spcPct val="116666"/>
              </a:lnSpc>
              <a:spcBef>
                <a:spcPts val="600"/>
              </a:spcBef>
              <a:spcAft>
                <a:spcPts val="0"/>
              </a:spcAft>
              <a:buClr>
                <a:schemeClr val="lt1"/>
              </a:buClr>
              <a:buSzPts val="1200"/>
              <a:buNone/>
              <a:defRPr b="0" sz="1200">
                <a:solidFill>
                  <a:schemeClr val="lt1"/>
                </a:solidFill>
              </a:defRPr>
            </a:lvl2pPr>
            <a:lvl3pPr indent="-298450" lvl="2" marL="1371600" algn="l">
              <a:lnSpc>
                <a:spcPct val="118181"/>
              </a:lnSpc>
              <a:spcBef>
                <a:spcPts val="600"/>
              </a:spcBef>
              <a:spcAft>
                <a:spcPts val="0"/>
              </a:spcAft>
              <a:buClr>
                <a:schemeClr val="lt1"/>
              </a:buClr>
              <a:buSzPts val="1100"/>
              <a:buFont typeface="Arial"/>
              <a:buChar char="•"/>
              <a:defRPr b="0" sz="1100">
                <a:solidFill>
                  <a:schemeClr val="lt1"/>
                </a:solidFill>
              </a:defRPr>
            </a:lvl3pPr>
            <a:lvl4pPr indent="-228600" lvl="3" marL="1828800" algn="l">
              <a:spcBef>
                <a:spcPts val="600"/>
              </a:spcBef>
              <a:spcAft>
                <a:spcPts val="0"/>
              </a:spcAft>
              <a:buClr>
                <a:schemeClr val="lt1"/>
              </a:buClr>
              <a:buSzPts val="1000"/>
              <a:buNone/>
              <a:defRPr sz="1000">
                <a:solidFill>
                  <a:schemeClr val="lt1"/>
                </a:solidFill>
              </a:defRPr>
            </a:lvl4pPr>
            <a:lvl5pPr indent="-228600" lvl="4" marL="2286000" algn="l">
              <a:spcBef>
                <a:spcPts val="1000"/>
              </a:spcBef>
              <a:spcAft>
                <a:spcPts val="0"/>
              </a:spcAft>
              <a:buClr>
                <a:schemeClr val="lt1"/>
              </a:buClr>
              <a:buSzPts val="2000"/>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7" name="Google Shape;327;p96"/>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s">
  <p:cSld name="Highlights">
    <p:spTree>
      <p:nvGrpSpPr>
        <p:cNvPr id="37" name="Shape 37"/>
        <p:cNvGrpSpPr/>
        <p:nvPr/>
      </p:nvGrpSpPr>
      <p:grpSpPr>
        <a:xfrm>
          <a:off x="0" y="0"/>
          <a:ext cx="0" cy="0"/>
          <a:chOff x="0" y="0"/>
          <a:chExt cx="0" cy="0"/>
        </a:xfrm>
      </p:grpSpPr>
      <p:sp>
        <p:nvSpPr>
          <p:cNvPr id="38" name="Google Shape;38;p51"/>
          <p:cNvSpPr txBox="1"/>
          <p:nvPr>
            <p:ph idx="12" type="sldNum"/>
          </p:nvPr>
        </p:nvSpPr>
        <p:spPr>
          <a:xfrm>
            <a:off x="5876552" y="378164"/>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51"/>
          <p:cNvSpPr txBox="1"/>
          <p:nvPr>
            <p:ph idx="1" type="body"/>
          </p:nvPr>
        </p:nvSpPr>
        <p:spPr>
          <a:xfrm>
            <a:off x="528627" y="2271697"/>
            <a:ext cx="5904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51"/>
          <p:cNvSpPr txBox="1"/>
          <p:nvPr>
            <p:ph idx="2" type="body"/>
          </p:nvPr>
        </p:nvSpPr>
        <p:spPr>
          <a:xfrm>
            <a:off x="529200" y="4160733"/>
            <a:ext cx="5904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51"/>
          <p:cNvSpPr txBox="1"/>
          <p:nvPr>
            <p:ph idx="3" type="body"/>
          </p:nvPr>
        </p:nvSpPr>
        <p:spPr>
          <a:xfrm>
            <a:off x="529200" y="6434796"/>
            <a:ext cx="5904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51"/>
          <p:cNvSpPr txBox="1"/>
          <p:nvPr>
            <p:ph type="title"/>
          </p:nvPr>
        </p:nvSpPr>
        <p:spPr>
          <a:xfrm>
            <a:off x="430701" y="996723"/>
            <a:ext cx="5976000" cy="43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3200"/>
              <a:buFont typeface="Poppins"/>
              <a:buNone/>
              <a:defRPr b="1"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1"/>
          <p:cNvSpPr txBox="1"/>
          <p:nvPr>
            <p:ph idx="4" type="body"/>
          </p:nvPr>
        </p:nvSpPr>
        <p:spPr>
          <a:xfrm>
            <a:off x="428604" y="1605600"/>
            <a:ext cx="5688000" cy="504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5000"/>
              </a:lnSpc>
              <a:spcBef>
                <a:spcPts val="300"/>
              </a:spcBef>
              <a:spcAft>
                <a:spcPts val="0"/>
              </a:spcAft>
              <a:buClr>
                <a:schemeClr val="dk1"/>
              </a:buClr>
              <a:buSzPts val="1440"/>
              <a:buFont typeface="Arial"/>
              <a:buNone/>
              <a:defRPr b="1" sz="1200">
                <a:solidFill>
                  <a:schemeClr val="dk1"/>
                </a:solidFill>
              </a:defRPr>
            </a:lvl2pPr>
            <a:lvl3pPr indent="-228600" lvl="2" marL="1371600" algn="l">
              <a:lnSpc>
                <a:spcPct val="100000"/>
              </a:lnSpc>
              <a:spcBef>
                <a:spcPts val="1200"/>
              </a:spcBef>
              <a:spcAft>
                <a:spcPts val="0"/>
              </a:spcAft>
              <a:buClr>
                <a:schemeClr val="dk1"/>
              </a:buClr>
              <a:buSzPts val="1440"/>
              <a:buFont typeface="Arial"/>
              <a:buNone/>
              <a:defRPr b="1" sz="1200">
                <a:solidFill>
                  <a:schemeClr val="dk1"/>
                </a:solidFill>
              </a:defRPr>
            </a:lvl3pPr>
            <a:lvl4pPr indent="-228600" lvl="3" marL="1828800" algn="l">
              <a:lnSpc>
                <a:spcPct val="125000"/>
              </a:lnSpc>
              <a:spcBef>
                <a:spcPts val="0"/>
              </a:spcBef>
              <a:spcAft>
                <a:spcPts val="0"/>
              </a:spcAft>
              <a:buClr>
                <a:schemeClr val="dk1"/>
              </a:buClr>
              <a:buSzPts val="1200"/>
              <a:buNone/>
              <a:defRPr b="1" sz="1200">
                <a:solidFill>
                  <a:schemeClr val="dk1"/>
                </a:solidFill>
              </a:defRPr>
            </a:lvl4pPr>
            <a:lvl5pPr indent="-228600" lvl="4" marL="2286000" algn="l">
              <a:lnSpc>
                <a:spcPct val="125000"/>
              </a:lnSpc>
              <a:spcBef>
                <a:spcPts val="0"/>
              </a:spcBef>
              <a:spcAft>
                <a:spcPts val="0"/>
              </a:spcAft>
              <a:buClr>
                <a:schemeClr val="dk1"/>
              </a:buClr>
              <a:buSzPts val="1200"/>
              <a:buNone/>
              <a:defRPr b="1"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51"/>
          <p:cNvSpPr txBox="1"/>
          <p:nvPr>
            <p:ph idx="5" type="body"/>
          </p:nvPr>
        </p:nvSpPr>
        <p:spPr>
          <a:xfrm>
            <a:off x="2119308" y="2595546"/>
            <a:ext cx="4320000" cy="135732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1000"/>
              <a:buNone/>
              <a:defRPr b="0" sz="1000">
                <a:solidFill>
                  <a:schemeClr val="dk1"/>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3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51"/>
          <p:cNvSpPr txBox="1"/>
          <p:nvPr>
            <p:ph idx="6" type="body"/>
          </p:nvPr>
        </p:nvSpPr>
        <p:spPr>
          <a:xfrm>
            <a:off x="2119294" y="4524372"/>
            <a:ext cx="4320000" cy="171451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1000"/>
              <a:buNone/>
              <a:defRPr b="0" sz="1000">
                <a:solidFill>
                  <a:schemeClr val="dk1"/>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3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51"/>
          <p:cNvSpPr txBox="1"/>
          <p:nvPr>
            <p:ph idx="7" type="body"/>
          </p:nvPr>
        </p:nvSpPr>
        <p:spPr>
          <a:xfrm>
            <a:off x="2120752" y="6857442"/>
            <a:ext cx="4320000" cy="250033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1000"/>
              <a:buNone/>
              <a:defRPr b="0" sz="1000">
                <a:solidFill>
                  <a:schemeClr val="dk1"/>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3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 name="Google Shape;47;p51"/>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y We Work">
  <p:cSld name="Way We Work">
    <p:spTree>
      <p:nvGrpSpPr>
        <p:cNvPr id="328" name="Shape 328"/>
        <p:cNvGrpSpPr/>
        <p:nvPr/>
      </p:nvGrpSpPr>
      <p:grpSpPr>
        <a:xfrm>
          <a:off x="0" y="0"/>
          <a:ext cx="0" cy="0"/>
          <a:chOff x="0" y="0"/>
          <a:chExt cx="0" cy="0"/>
        </a:xfrm>
      </p:grpSpPr>
      <p:sp>
        <p:nvSpPr>
          <p:cNvPr id="329" name="Google Shape;329;p97"/>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30" name="Google Shape;330;p97"/>
          <p:cNvSpPr txBox="1"/>
          <p:nvPr>
            <p:ph idx="1" type="body"/>
          </p:nvPr>
        </p:nvSpPr>
        <p:spPr>
          <a:xfrm>
            <a:off x="428604" y="1095348"/>
            <a:ext cx="5940000" cy="828680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400"/>
              <a:buNone/>
              <a:defRPr b="1" sz="1400">
                <a:solidFill>
                  <a:schemeClr val="accent1"/>
                </a:solidFill>
                <a:latin typeface="Poppins"/>
                <a:ea typeface="Poppins"/>
                <a:cs typeface="Poppins"/>
                <a:sym typeface="Poppins"/>
              </a:defRPr>
            </a:lvl1pPr>
            <a:lvl2pPr indent="-228600" lvl="1" marL="914400" algn="l">
              <a:lnSpc>
                <a:spcPct val="136363"/>
              </a:lnSpc>
              <a:spcBef>
                <a:spcPts val="300"/>
              </a:spcBef>
              <a:spcAft>
                <a:spcPts val="0"/>
              </a:spcAft>
              <a:buClr>
                <a:schemeClr val="dk1"/>
              </a:buClr>
              <a:buSzPts val="1320"/>
              <a:buFont typeface="Arial"/>
              <a:buNone/>
              <a:defRPr b="1" sz="1100">
                <a:solidFill>
                  <a:srgbClr val="000000"/>
                </a:solidFill>
              </a:defRPr>
            </a:lvl2pPr>
            <a:lvl3pPr indent="-228600" lvl="2" marL="1371600" algn="l">
              <a:lnSpc>
                <a:spcPct val="136363"/>
              </a:lnSpc>
              <a:spcBef>
                <a:spcPts val="1200"/>
              </a:spcBef>
              <a:spcAft>
                <a:spcPts val="0"/>
              </a:spcAft>
              <a:buClr>
                <a:schemeClr val="dk1"/>
              </a:buClr>
              <a:buSzPts val="1320"/>
              <a:buFont typeface="Arial"/>
              <a:buNone/>
              <a:defRPr b="0" sz="1100">
                <a:solidFill>
                  <a:srgbClr val="000000"/>
                </a:solidFill>
              </a:defRPr>
            </a:lvl3pPr>
            <a:lvl4pPr indent="-228600" lvl="3" marL="1828800" algn="l">
              <a:lnSpc>
                <a:spcPct val="107142"/>
              </a:lnSpc>
              <a:spcBef>
                <a:spcPts val="1200"/>
              </a:spcBef>
              <a:spcAft>
                <a:spcPts val="0"/>
              </a:spcAft>
              <a:buClr>
                <a:schemeClr val="dk1"/>
              </a:buClr>
              <a:buSzPts val="1400"/>
              <a:buNone/>
              <a:defRPr b="0" sz="1400">
                <a:solidFill>
                  <a:schemeClr val="dk1"/>
                </a:solidFill>
              </a:defRPr>
            </a:lvl4pPr>
            <a:lvl5pPr indent="-228600" lvl="4" marL="2286000" algn="l">
              <a:lnSpc>
                <a:spcPct val="107142"/>
              </a:lnSpc>
              <a:spcBef>
                <a:spcPts val="0"/>
              </a:spcBef>
              <a:spcAft>
                <a:spcPts val="0"/>
              </a:spcAft>
              <a:buClr>
                <a:schemeClr val="dk1"/>
              </a:buClr>
              <a:buSzPts val="1400"/>
              <a:buNone/>
              <a:defRPr b="0" sz="14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1" name="Google Shape;331;p97"/>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thods and systems">
  <p:cSld name="Methods and systems">
    <p:spTree>
      <p:nvGrpSpPr>
        <p:cNvPr id="332" name="Shape 332"/>
        <p:cNvGrpSpPr/>
        <p:nvPr/>
      </p:nvGrpSpPr>
      <p:grpSpPr>
        <a:xfrm>
          <a:off x="0" y="0"/>
          <a:ext cx="0" cy="0"/>
          <a:chOff x="0" y="0"/>
          <a:chExt cx="0" cy="0"/>
        </a:xfrm>
      </p:grpSpPr>
      <p:sp>
        <p:nvSpPr>
          <p:cNvPr id="333" name="Google Shape;333;p98"/>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34" name="Google Shape;334;p98"/>
          <p:cNvSpPr txBox="1"/>
          <p:nvPr>
            <p:ph idx="1" type="body"/>
          </p:nvPr>
        </p:nvSpPr>
        <p:spPr>
          <a:xfrm>
            <a:off x="409584" y="1058771"/>
            <a:ext cx="5976000" cy="103670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sz="3200">
                <a:solidFill>
                  <a:schemeClr val="accent1"/>
                </a:solidFill>
                <a:latin typeface="Poppins"/>
                <a:ea typeface="Poppins"/>
                <a:cs typeface="Poppins"/>
                <a:sym typeface="Poppins"/>
              </a:defRPr>
            </a:lvl1pPr>
            <a:lvl2pPr indent="-228600" lvl="1" marL="914400" algn="l">
              <a:lnSpc>
                <a:spcPct val="114285"/>
              </a:lnSpc>
              <a:spcBef>
                <a:spcPts val="400"/>
              </a:spcBef>
              <a:spcAft>
                <a:spcPts val="0"/>
              </a:spcAft>
              <a:buClr>
                <a:schemeClr val="dk1"/>
              </a:buClr>
              <a:buSzPts val="1400"/>
              <a:buNone/>
              <a:defRPr b="1" sz="1400"/>
            </a:lvl2pPr>
            <a:lvl3pPr indent="-228600" lvl="2" marL="1371600" algn="l">
              <a:spcBef>
                <a:spcPts val="10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5" name="Google Shape;335;p98"/>
          <p:cNvSpPr txBox="1"/>
          <p:nvPr>
            <p:ph idx="2" type="body"/>
          </p:nvPr>
        </p:nvSpPr>
        <p:spPr>
          <a:xfrm>
            <a:off x="414331" y="6167446"/>
            <a:ext cx="5976000" cy="3286148"/>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2000"/>
              <a:buNone/>
              <a:defRPr b="1" sz="2000">
                <a:solidFill>
                  <a:schemeClr val="accent1"/>
                </a:solidFill>
              </a:defRPr>
            </a:lvl1pPr>
            <a:lvl2pPr indent="-228600" lvl="1" marL="914400" algn="l">
              <a:lnSpc>
                <a:spcPct val="118181"/>
              </a:lnSpc>
              <a:spcBef>
                <a:spcPts val="400"/>
              </a:spcBef>
              <a:spcAft>
                <a:spcPts val="0"/>
              </a:spcAft>
              <a:buClr>
                <a:srgbClr val="000000"/>
              </a:buClr>
              <a:buSzPts val="1100"/>
              <a:buNone/>
              <a:defRPr b="0" sz="1100">
                <a:solidFill>
                  <a:srgbClr val="000000"/>
                </a:solidFill>
              </a:defRPr>
            </a:lvl2pPr>
            <a:lvl3pPr indent="-228600" lvl="2" marL="1371600" algn="l">
              <a:spcBef>
                <a:spcPts val="10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6" name="Google Shape;336;p98"/>
          <p:cNvSpPr txBox="1"/>
          <p:nvPr>
            <p:ph idx="3" type="body"/>
          </p:nvPr>
        </p:nvSpPr>
        <p:spPr>
          <a:xfrm>
            <a:off x="485760" y="4472582"/>
            <a:ext cx="5868000" cy="11520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1"/>
              </a:buClr>
              <a:buSzPts val="2000"/>
              <a:buNone/>
              <a:defRPr b="1" sz="2000">
                <a:solidFill>
                  <a:schemeClr val="accent1"/>
                </a:solidFill>
              </a:defRPr>
            </a:lvl1pPr>
            <a:lvl2pPr indent="-298450" lvl="1" marL="914400" algn="l">
              <a:lnSpc>
                <a:spcPct val="109090"/>
              </a:lnSpc>
              <a:spcBef>
                <a:spcPts val="400"/>
              </a:spcBef>
              <a:spcAft>
                <a:spcPts val="0"/>
              </a:spcAft>
              <a:buClr>
                <a:srgbClr val="000000"/>
              </a:buClr>
              <a:buSzPts val="1100"/>
              <a:buFont typeface="Poppins"/>
              <a:buAutoNum type="arabicPeriod"/>
              <a:defRPr b="0" sz="1100">
                <a:solidFill>
                  <a:srgbClr val="000000"/>
                </a:solidFill>
              </a:defRPr>
            </a:lvl2pPr>
            <a:lvl3pPr indent="-228600" lvl="2" marL="1371600" algn="l">
              <a:spcBef>
                <a:spcPts val="10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7" name="Google Shape;337;p98"/>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Case Study">
    <p:spTree>
      <p:nvGrpSpPr>
        <p:cNvPr id="338" name="Shape 338"/>
        <p:cNvGrpSpPr/>
        <p:nvPr/>
      </p:nvGrpSpPr>
      <p:grpSpPr>
        <a:xfrm>
          <a:off x="0" y="0"/>
          <a:ext cx="0" cy="0"/>
          <a:chOff x="0" y="0"/>
          <a:chExt cx="0" cy="0"/>
        </a:xfrm>
      </p:grpSpPr>
      <p:sp>
        <p:nvSpPr>
          <p:cNvPr id="339" name="Google Shape;339;p99"/>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40" name="Google Shape;340;p99"/>
          <p:cNvSpPr txBox="1"/>
          <p:nvPr>
            <p:ph idx="1" type="body"/>
          </p:nvPr>
        </p:nvSpPr>
        <p:spPr>
          <a:xfrm>
            <a:off x="2177029" y="7498372"/>
            <a:ext cx="4068000" cy="1598032"/>
          </a:xfrm>
          <a:prstGeom prst="rect">
            <a:avLst/>
          </a:prstGeom>
          <a:noFill/>
          <a:ln>
            <a:noFill/>
          </a:ln>
        </p:spPr>
        <p:txBody>
          <a:bodyPr anchorCtr="0" anchor="t" bIns="0" lIns="0" spcFirstLastPara="1" rIns="0" wrap="square" tIns="0">
            <a:noAutofit/>
          </a:bodyPr>
          <a:lstStyle>
            <a:lvl1pPr indent="-228600" lvl="0" marL="457200" algn="l">
              <a:lnSpc>
                <a:spcPct val="141666"/>
              </a:lnSpc>
              <a:spcBef>
                <a:spcPts val="0"/>
              </a:spcBef>
              <a:spcAft>
                <a:spcPts val="0"/>
              </a:spcAft>
              <a:buClr>
                <a:schemeClr val="lt1"/>
              </a:buClr>
              <a:buSzPts val="1200"/>
              <a:buNone/>
              <a:defRPr b="1" sz="1200">
                <a:solidFill>
                  <a:schemeClr val="lt1"/>
                </a:solidFill>
              </a:defRPr>
            </a:lvl1pPr>
            <a:lvl2pPr indent="-228600" lvl="1" marL="914400" algn="l">
              <a:lnSpc>
                <a:spcPct val="118181"/>
              </a:lnSpc>
              <a:spcBef>
                <a:spcPts val="400"/>
              </a:spcBef>
              <a:spcAft>
                <a:spcPts val="0"/>
              </a:spcAft>
              <a:buClr>
                <a:schemeClr val="dk1"/>
              </a:buClr>
              <a:buSzPts val="1320"/>
              <a:buFont typeface="Arial"/>
              <a:buNone/>
              <a:defRPr sz="1100">
                <a:solidFill>
                  <a:schemeClr val="lt1"/>
                </a:solidFill>
              </a:defRPr>
            </a:lvl2pPr>
            <a:lvl3pPr indent="-228600" lvl="2" marL="1371600" algn="l">
              <a:lnSpc>
                <a:spcPct val="120000"/>
              </a:lnSpc>
              <a:spcBef>
                <a:spcPts val="900"/>
              </a:spcBef>
              <a:spcAft>
                <a:spcPts val="0"/>
              </a:spcAft>
              <a:buClr>
                <a:schemeClr val="dk1"/>
              </a:buClr>
              <a:buSzPts val="1200"/>
              <a:buFont typeface="Arial"/>
              <a:buNone/>
              <a:defRPr b="1" sz="1000">
                <a:solidFill>
                  <a:schemeClr val="lt1"/>
                </a:solidFill>
              </a:defRPr>
            </a:lvl3pPr>
            <a:lvl4pPr indent="-228600" lvl="3" marL="1828800" algn="l">
              <a:lnSpc>
                <a:spcPct val="127272"/>
              </a:lnSpc>
              <a:spcBef>
                <a:spcPts val="600"/>
              </a:spcBef>
              <a:spcAft>
                <a:spcPts val="0"/>
              </a:spcAft>
              <a:buClr>
                <a:schemeClr val="dk1"/>
              </a:buClr>
              <a:buSzPts val="1100"/>
              <a:buNone/>
              <a:defRPr sz="1100"/>
            </a:lvl4pPr>
            <a:lvl5pPr indent="-228600" lvl="4" marL="2286000" algn="l">
              <a:lnSpc>
                <a:spcPct val="127272"/>
              </a:lnSpc>
              <a:spcBef>
                <a:spcPts val="1200"/>
              </a:spcBef>
              <a:spcAft>
                <a:spcPts val="0"/>
              </a:spcAft>
              <a:buClr>
                <a:schemeClr val="dk1"/>
              </a:buClr>
              <a:buSzPts val="1100"/>
              <a:buNone/>
              <a:defRPr sz="11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1" name="Google Shape;341;p99"/>
          <p:cNvSpPr txBox="1"/>
          <p:nvPr>
            <p:ph idx="2" type="body"/>
          </p:nvPr>
        </p:nvSpPr>
        <p:spPr>
          <a:xfrm>
            <a:off x="3557594" y="1077440"/>
            <a:ext cx="2880000" cy="194400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0"/>
              </a:spcBef>
              <a:spcAft>
                <a:spcPts val="0"/>
              </a:spcAft>
              <a:buClr>
                <a:schemeClr val="dk1"/>
              </a:buClr>
              <a:buSzPts val="1440"/>
              <a:buFont typeface="Arial"/>
              <a:buNone/>
              <a:defRPr b="1" sz="1200" cap="none">
                <a:solidFill>
                  <a:schemeClr val="accent1"/>
                </a:solidFill>
              </a:defRPr>
            </a:lvl1pPr>
            <a:lvl2pPr indent="-228600" lvl="1" marL="914400" algn="l">
              <a:lnSpc>
                <a:spcPct val="100000"/>
              </a:lnSpc>
              <a:spcBef>
                <a:spcPts val="300"/>
              </a:spcBef>
              <a:spcAft>
                <a:spcPts val="0"/>
              </a:spcAft>
              <a:buClr>
                <a:schemeClr val="dk1"/>
              </a:buClr>
              <a:buSzPts val="1320"/>
              <a:buFont typeface="Arial"/>
              <a:buNone/>
              <a:defRPr sz="1100">
                <a:solidFill>
                  <a:srgbClr val="000000"/>
                </a:solidFill>
              </a:defRPr>
            </a:lvl2pPr>
            <a:lvl3pPr indent="-228600" lvl="2" marL="1371600" algn="l">
              <a:lnSpc>
                <a:spcPct val="127272"/>
              </a:lnSpc>
              <a:spcBef>
                <a:spcPts val="900"/>
              </a:spcBef>
              <a:spcAft>
                <a:spcPts val="0"/>
              </a:spcAft>
              <a:buClr>
                <a:schemeClr val="dk1"/>
              </a:buClr>
              <a:buSzPts val="1100"/>
              <a:buNone/>
              <a:defRPr sz="1100"/>
            </a:lvl3pPr>
            <a:lvl4pPr indent="-228600" lvl="3" marL="1828800" algn="l">
              <a:lnSpc>
                <a:spcPct val="127272"/>
              </a:lnSpc>
              <a:spcBef>
                <a:spcPts val="1200"/>
              </a:spcBef>
              <a:spcAft>
                <a:spcPts val="0"/>
              </a:spcAft>
              <a:buClr>
                <a:schemeClr val="dk1"/>
              </a:buClr>
              <a:buSzPts val="1100"/>
              <a:buNone/>
              <a:defRPr sz="1100"/>
            </a:lvl4pPr>
            <a:lvl5pPr indent="-228600" lvl="4" marL="2286000" algn="l">
              <a:lnSpc>
                <a:spcPct val="127272"/>
              </a:lnSpc>
              <a:spcBef>
                <a:spcPts val="1200"/>
              </a:spcBef>
              <a:spcAft>
                <a:spcPts val="0"/>
              </a:spcAft>
              <a:buClr>
                <a:schemeClr val="dk1"/>
              </a:buClr>
              <a:buSzPts val="1100"/>
              <a:buNone/>
              <a:defRPr sz="11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2" name="Google Shape;342;p99"/>
          <p:cNvSpPr/>
          <p:nvPr>
            <p:ph idx="3" type="pic"/>
          </p:nvPr>
        </p:nvSpPr>
        <p:spPr>
          <a:xfrm>
            <a:off x="414315" y="1083249"/>
            <a:ext cx="2880000" cy="1908000"/>
          </a:xfrm>
          <a:prstGeom prst="rect">
            <a:avLst/>
          </a:prstGeom>
          <a:noFill/>
          <a:ln>
            <a:noFill/>
          </a:ln>
        </p:spPr>
      </p:sp>
      <p:sp>
        <p:nvSpPr>
          <p:cNvPr id="343" name="Google Shape;343;p99"/>
          <p:cNvSpPr/>
          <p:nvPr>
            <p:ph idx="4" type="pic"/>
          </p:nvPr>
        </p:nvSpPr>
        <p:spPr>
          <a:xfrm>
            <a:off x="414111" y="3172349"/>
            <a:ext cx="2880000" cy="1908000"/>
          </a:xfrm>
          <a:prstGeom prst="rect">
            <a:avLst/>
          </a:prstGeom>
          <a:noFill/>
          <a:ln>
            <a:noFill/>
          </a:ln>
        </p:spPr>
      </p:sp>
      <p:sp>
        <p:nvSpPr>
          <p:cNvPr id="344" name="Google Shape;344;p99"/>
          <p:cNvSpPr/>
          <p:nvPr>
            <p:ph idx="5" type="pic"/>
          </p:nvPr>
        </p:nvSpPr>
        <p:spPr>
          <a:xfrm>
            <a:off x="414111" y="5251703"/>
            <a:ext cx="2880000" cy="1908000"/>
          </a:xfrm>
          <a:prstGeom prst="rect">
            <a:avLst/>
          </a:prstGeom>
          <a:noFill/>
          <a:ln>
            <a:noFill/>
          </a:ln>
        </p:spPr>
      </p:sp>
      <p:sp>
        <p:nvSpPr>
          <p:cNvPr id="345" name="Google Shape;345;p99"/>
          <p:cNvSpPr txBox="1"/>
          <p:nvPr>
            <p:ph idx="6" type="body"/>
          </p:nvPr>
        </p:nvSpPr>
        <p:spPr>
          <a:xfrm>
            <a:off x="3557594" y="3152273"/>
            <a:ext cx="2880000" cy="194400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0"/>
              </a:spcBef>
              <a:spcAft>
                <a:spcPts val="0"/>
              </a:spcAft>
              <a:buClr>
                <a:schemeClr val="dk1"/>
              </a:buClr>
              <a:buSzPts val="1440"/>
              <a:buFont typeface="Arial"/>
              <a:buNone/>
              <a:defRPr b="1" sz="1200" cap="none">
                <a:solidFill>
                  <a:schemeClr val="accent1"/>
                </a:solidFill>
              </a:defRPr>
            </a:lvl1pPr>
            <a:lvl2pPr indent="-228600" lvl="1" marL="914400" algn="l">
              <a:lnSpc>
                <a:spcPct val="100000"/>
              </a:lnSpc>
              <a:spcBef>
                <a:spcPts val="300"/>
              </a:spcBef>
              <a:spcAft>
                <a:spcPts val="0"/>
              </a:spcAft>
              <a:buClr>
                <a:schemeClr val="dk1"/>
              </a:buClr>
              <a:buSzPts val="1320"/>
              <a:buFont typeface="Arial"/>
              <a:buNone/>
              <a:defRPr sz="1100">
                <a:solidFill>
                  <a:srgbClr val="000000"/>
                </a:solidFill>
              </a:defRPr>
            </a:lvl2pPr>
            <a:lvl3pPr indent="-228600" lvl="2" marL="1371600" algn="l">
              <a:lnSpc>
                <a:spcPct val="127272"/>
              </a:lnSpc>
              <a:spcBef>
                <a:spcPts val="900"/>
              </a:spcBef>
              <a:spcAft>
                <a:spcPts val="0"/>
              </a:spcAft>
              <a:buClr>
                <a:schemeClr val="dk1"/>
              </a:buClr>
              <a:buSzPts val="1100"/>
              <a:buNone/>
              <a:defRPr sz="1100"/>
            </a:lvl3pPr>
            <a:lvl4pPr indent="-228600" lvl="3" marL="1828800" algn="l">
              <a:lnSpc>
                <a:spcPct val="127272"/>
              </a:lnSpc>
              <a:spcBef>
                <a:spcPts val="1200"/>
              </a:spcBef>
              <a:spcAft>
                <a:spcPts val="0"/>
              </a:spcAft>
              <a:buClr>
                <a:schemeClr val="dk1"/>
              </a:buClr>
              <a:buSzPts val="1100"/>
              <a:buNone/>
              <a:defRPr sz="1100"/>
            </a:lvl4pPr>
            <a:lvl5pPr indent="-228600" lvl="4" marL="2286000" algn="l">
              <a:lnSpc>
                <a:spcPct val="127272"/>
              </a:lnSpc>
              <a:spcBef>
                <a:spcPts val="1200"/>
              </a:spcBef>
              <a:spcAft>
                <a:spcPts val="0"/>
              </a:spcAft>
              <a:buClr>
                <a:schemeClr val="dk1"/>
              </a:buClr>
              <a:buSzPts val="1100"/>
              <a:buNone/>
              <a:defRPr sz="11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6" name="Google Shape;346;p99"/>
          <p:cNvSpPr txBox="1"/>
          <p:nvPr>
            <p:ph idx="7" type="body"/>
          </p:nvPr>
        </p:nvSpPr>
        <p:spPr>
          <a:xfrm>
            <a:off x="3557594" y="5238071"/>
            <a:ext cx="2880000" cy="194400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0"/>
              </a:spcBef>
              <a:spcAft>
                <a:spcPts val="0"/>
              </a:spcAft>
              <a:buClr>
                <a:schemeClr val="dk1"/>
              </a:buClr>
              <a:buSzPts val="1440"/>
              <a:buFont typeface="Arial"/>
              <a:buNone/>
              <a:defRPr b="1" sz="1200" cap="none">
                <a:solidFill>
                  <a:schemeClr val="accent1"/>
                </a:solidFill>
              </a:defRPr>
            </a:lvl1pPr>
            <a:lvl2pPr indent="-228600" lvl="1" marL="914400" algn="l">
              <a:lnSpc>
                <a:spcPct val="100000"/>
              </a:lnSpc>
              <a:spcBef>
                <a:spcPts val="300"/>
              </a:spcBef>
              <a:spcAft>
                <a:spcPts val="0"/>
              </a:spcAft>
              <a:buClr>
                <a:schemeClr val="dk1"/>
              </a:buClr>
              <a:buSzPts val="1320"/>
              <a:buFont typeface="Arial"/>
              <a:buNone/>
              <a:defRPr sz="1100">
                <a:solidFill>
                  <a:srgbClr val="000000"/>
                </a:solidFill>
              </a:defRPr>
            </a:lvl2pPr>
            <a:lvl3pPr indent="-228600" lvl="2" marL="1371600" algn="l">
              <a:lnSpc>
                <a:spcPct val="127272"/>
              </a:lnSpc>
              <a:spcBef>
                <a:spcPts val="900"/>
              </a:spcBef>
              <a:spcAft>
                <a:spcPts val="0"/>
              </a:spcAft>
              <a:buClr>
                <a:schemeClr val="dk1"/>
              </a:buClr>
              <a:buSzPts val="1100"/>
              <a:buNone/>
              <a:defRPr sz="1100"/>
            </a:lvl3pPr>
            <a:lvl4pPr indent="-228600" lvl="3" marL="1828800" algn="l">
              <a:lnSpc>
                <a:spcPct val="127272"/>
              </a:lnSpc>
              <a:spcBef>
                <a:spcPts val="1200"/>
              </a:spcBef>
              <a:spcAft>
                <a:spcPts val="0"/>
              </a:spcAft>
              <a:buClr>
                <a:schemeClr val="dk1"/>
              </a:buClr>
              <a:buSzPts val="1100"/>
              <a:buNone/>
              <a:defRPr sz="1100"/>
            </a:lvl4pPr>
            <a:lvl5pPr indent="-228600" lvl="4" marL="2286000" algn="l">
              <a:lnSpc>
                <a:spcPct val="127272"/>
              </a:lnSpc>
              <a:spcBef>
                <a:spcPts val="1200"/>
              </a:spcBef>
              <a:spcAft>
                <a:spcPts val="0"/>
              </a:spcAft>
              <a:buClr>
                <a:schemeClr val="dk1"/>
              </a:buClr>
              <a:buSzPts val="1100"/>
              <a:buNone/>
              <a:defRPr sz="1100"/>
            </a:lvl5pPr>
            <a:lvl6pPr indent="-342900" lvl="5" marL="2743200" algn="l">
              <a:spcBef>
                <a:spcPts val="12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7" name="Google Shape;347;p99"/>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details">
  <p:cSld name="Contact details">
    <p:bg>
      <p:bgPr>
        <a:solidFill>
          <a:schemeClr val="dk1"/>
        </a:solidFill>
      </p:bgPr>
    </p:bg>
    <p:spTree>
      <p:nvGrpSpPr>
        <p:cNvPr id="348" name="Shape 348"/>
        <p:cNvGrpSpPr/>
        <p:nvPr/>
      </p:nvGrpSpPr>
      <p:grpSpPr>
        <a:xfrm>
          <a:off x="0" y="0"/>
          <a:ext cx="0" cy="0"/>
          <a:chOff x="0" y="0"/>
          <a:chExt cx="0" cy="0"/>
        </a:xfrm>
      </p:grpSpPr>
      <p:pic>
        <p:nvPicPr>
          <p:cNvPr descr="BACK COVER.jpg" id="349" name="Google Shape;349;p100"/>
          <p:cNvPicPr preferRelativeResize="0"/>
          <p:nvPr/>
        </p:nvPicPr>
        <p:blipFill rotWithShape="1">
          <a:blip r:embed="rId2">
            <a:alphaModFix/>
          </a:blip>
          <a:srcRect b="0" l="0" r="0" t="0"/>
          <a:stretch/>
        </p:blipFill>
        <p:spPr>
          <a:xfrm>
            <a:off x="0" y="0"/>
            <a:ext cx="6858000" cy="9900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0" name="Shape 350"/>
        <p:cNvGrpSpPr/>
        <p:nvPr/>
      </p:nvGrpSpPr>
      <p:grpSpPr>
        <a:xfrm>
          <a:off x="0" y="0"/>
          <a:ext cx="0" cy="0"/>
          <a:chOff x="0" y="0"/>
          <a:chExt cx="0" cy="0"/>
        </a:xfrm>
      </p:grpSpPr>
      <p:sp>
        <p:nvSpPr>
          <p:cNvPr id="351" name="Google Shape;351;p101"/>
          <p:cNvSpPr txBox="1"/>
          <p:nvPr>
            <p:ph type="title"/>
          </p:nvPr>
        </p:nvSpPr>
        <p:spPr>
          <a:xfrm>
            <a:off x="410550" y="907889"/>
            <a:ext cx="5976000" cy="1296000"/>
          </a:xfrm>
          <a:prstGeom prst="rect">
            <a:avLst/>
          </a:prstGeom>
          <a:noFill/>
          <a:ln>
            <a:noFill/>
          </a:ln>
        </p:spPr>
        <p:txBody>
          <a:bodyPr anchorCtr="0" anchor="t" bIns="0" lIns="0" spcFirstLastPara="1" rIns="0" wrap="square" tIns="0">
            <a:noAutofit/>
          </a:bodyPr>
          <a:lstStyle>
            <a:lvl1pPr lvl="0" algn="l">
              <a:lnSpc>
                <a:spcPct val="288888"/>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101"/>
          <p:cNvSpPr txBox="1"/>
          <p:nvPr>
            <p:ph idx="1" type="body"/>
          </p:nvPr>
        </p:nvSpPr>
        <p:spPr>
          <a:xfrm>
            <a:off x="471488" y="2637014"/>
            <a:ext cx="2914650" cy="6285266"/>
          </a:xfrm>
          <a:prstGeom prst="rect">
            <a:avLst/>
          </a:prstGeom>
          <a:noFill/>
          <a:ln>
            <a:noFill/>
          </a:ln>
        </p:spPr>
        <p:txBody>
          <a:bodyPr anchorCtr="0" anchor="t" bIns="0" lIns="0" spcFirstLastPara="1" rIns="0" wrap="square" tIns="0">
            <a:noAutofit/>
          </a:bodyPr>
          <a:lstStyle>
            <a:lvl1pPr indent="-228600" lvl="0" marL="457200" algn="l">
              <a:lnSpc>
                <a:spcPct val="94444"/>
              </a:lnSpc>
              <a:spcBef>
                <a:spcPts val="0"/>
              </a:spcBef>
              <a:spcAft>
                <a:spcPts val="0"/>
              </a:spcAft>
              <a:buClr>
                <a:srgbClr val="E29707"/>
              </a:buClr>
              <a:buSzPts val="1800"/>
              <a:buNone/>
              <a:defRPr/>
            </a:lvl1pPr>
            <a:lvl2pPr indent="-228600" lvl="1" marL="914400" algn="l">
              <a:lnSpc>
                <a:spcPct val="77777"/>
              </a:lnSpc>
              <a:spcBef>
                <a:spcPts val="900"/>
              </a:spcBef>
              <a:spcAft>
                <a:spcPts val="0"/>
              </a:spcAft>
              <a:buClr>
                <a:schemeClr val="dk1"/>
              </a:buClr>
              <a:buSzPts val="1800"/>
              <a:buNone/>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3" name="Google Shape;353;p101"/>
          <p:cNvSpPr txBox="1"/>
          <p:nvPr>
            <p:ph idx="2" type="body"/>
          </p:nvPr>
        </p:nvSpPr>
        <p:spPr>
          <a:xfrm>
            <a:off x="3471863" y="2637014"/>
            <a:ext cx="2914650" cy="6285266"/>
          </a:xfrm>
          <a:prstGeom prst="rect">
            <a:avLst/>
          </a:prstGeom>
          <a:noFill/>
          <a:ln>
            <a:noFill/>
          </a:ln>
        </p:spPr>
        <p:txBody>
          <a:bodyPr anchorCtr="0" anchor="t" bIns="0" lIns="0" spcFirstLastPara="1" rIns="0" wrap="square" tIns="0">
            <a:noAutofit/>
          </a:bodyPr>
          <a:lstStyle>
            <a:lvl1pPr indent="-228600" lvl="0" marL="457200" algn="l">
              <a:lnSpc>
                <a:spcPct val="94444"/>
              </a:lnSpc>
              <a:spcBef>
                <a:spcPts val="0"/>
              </a:spcBef>
              <a:spcAft>
                <a:spcPts val="0"/>
              </a:spcAft>
              <a:buClr>
                <a:srgbClr val="E29707"/>
              </a:buClr>
              <a:buSzPts val="1800"/>
              <a:buNone/>
              <a:defRPr/>
            </a:lvl1pPr>
            <a:lvl2pPr indent="-228600" lvl="1" marL="914400" algn="l">
              <a:lnSpc>
                <a:spcPct val="77777"/>
              </a:lnSpc>
              <a:spcBef>
                <a:spcPts val="900"/>
              </a:spcBef>
              <a:spcAft>
                <a:spcPts val="0"/>
              </a:spcAft>
              <a:buClr>
                <a:schemeClr val="dk1"/>
              </a:buClr>
              <a:buSzPts val="1800"/>
              <a:buNone/>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4" name="Google Shape;354;p10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Poppins Light"/>
                <a:ea typeface="Poppins Light"/>
                <a:cs typeface="Poppins Light"/>
                <a:sym typeface="Poppins Light"/>
              </a:defRPr>
            </a:lvl1pPr>
            <a:lvl2pPr lvl="1"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2pPr>
            <a:lvl3pPr lvl="2"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3pPr>
            <a:lvl4pPr lvl="3"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4pPr>
            <a:lvl5pPr lvl="4"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5pPr>
            <a:lvl6pPr lvl="5"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6pPr>
            <a:lvl7pPr lvl="6"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7pPr>
            <a:lvl8pPr lvl="7"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8pPr>
            <a:lvl9pPr lvl="8"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9pPr>
          </a:lstStyle>
          <a:p/>
        </p:txBody>
      </p:sp>
      <p:sp>
        <p:nvSpPr>
          <p:cNvPr id="355" name="Google Shape;355;p101"/>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101"/>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363" name="Shape 363"/>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364" name="Shape 364"/>
        <p:cNvGrpSpPr/>
        <p:nvPr/>
      </p:nvGrpSpPr>
      <p:grpSpPr>
        <a:xfrm>
          <a:off x="0" y="0"/>
          <a:ext cx="0" cy="0"/>
          <a:chOff x="0" y="0"/>
          <a:chExt cx="0" cy="0"/>
        </a:xfrm>
      </p:grpSpPr>
      <p:sp>
        <p:nvSpPr>
          <p:cNvPr id="365" name="Google Shape;365;p74"/>
          <p:cNvSpPr txBox="1"/>
          <p:nvPr>
            <p:ph type="title"/>
          </p:nvPr>
        </p:nvSpPr>
        <p:spPr>
          <a:xfrm>
            <a:off x="458811" y="425888"/>
            <a:ext cx="5177256" cy="399159"/>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66" name="Google Shape;366;p74"/>
          <p:cNvCxnSpPr/>
          <p:nvPr/>
        </p:nvCxnSpPr>
        <p:spPr>
          <a:xfrm>
            <a:off x="457412" y="1013299"/>
            <a:ext cx="5178654" cy="0"/>
          </a:xfrm>
          <a:prstGeom prst="straightConnector1">
            <a:avLst/>
          </a:prstGeom>
          <a:noFill/>
          <a:ln cap="flat" cmpd="sng" w="19050">
            <a:solidFill>
              <a:schemeClr val="accent6"/>
            </a:solidFill>
            <a:prstDash val="solid"/>
            <a:round/>
            <a:headEnd len="sm" w="sm" type="none"/>
            <a:tailEnd len="sm" w="sm" type="none"/>
          </a:ln>
        </p:spPr>
      </p:cxnSp>
      <p:sp>
        <p:nvSpPr>
          <p:cNvPr id="367" name="Google Shape;367;p74"/>
          <p:cNvSpPr txBox="1"/>
          <p:nvPr>
            <p:ph idx="11" type="ftr"/>
          </p:nvPr>
        </p:nvSpPr>
        <p:spPr>
          <a:xfrm>
            <a:off x="454183" y="9426051"/>
            <a:ext cx="5948537" cy="11169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74"/>
          <p:cNvSpPr txBox="1"/>
          <p:nvPr>
            <p:ph idx="12" type="sldNum"/>
          </p:nvPr>
        </p:nvSpPr>
        <p:spPr>
          <a:xfrm>
            <a:off x="-59758" y="9376129"/>
            <a:ext cx="348663" cy="223459"/>
          </a:xfrm>
          <a:prstGeom prst="rect">
            <a:avLst/>
          </a:prstGeom>
          <a:noFill/>
          <a:ln>
            <a:noFill/>
          </a:ln>
        </p:spPr>
        <p:txBody>
          <a:bodyPr anchorCtr="0" anchor="ctr" bIns="0" lIns="0" spcFirstLastPara="1" rIns="0" wrap="square" tIns="0">
            <a:spAutoFit/>
          </a:bodyPr>
          <a:lstStyle>
            <a:lvl1pPr indent="0" lvl="0" marL="50139" algn="r">
              <a:spcBef>
                <a:spcPts val="0"/>
              </a:spcBef>
              <a:buNone/>
              <a:defRPr/>
            </a:lvl1pPr>
            <a:lvl2pPr indent="0" lvl="1" marL="50139" algn="r">
              <a:spcBef>
                <a:spcPts val="0"/>
              </a:spcBef>
              <a:buNone/>
              <a:defRPr/>
            </a:lvl2pPr>
            <a:lvl3pPr indent="0" lvl="2" marL="50139" algn="r">
              <a:spcBef>
                <a:spcPts val="0"/>
              </a:spcBef>
              <a:buNone/>
              <a:defRPr/>
            </a:lvl3pPr>
            <a:lvl4pPr indent="0" lvl="3" marL="50139" algn="r">
              <a:spcBef>
                <a:spcPts val="0"/>
              </a:spcBef>
              <a:buNone/>
              <a:defRPr/>
            </a:lvl4pPr>
            <a:lvl5pPr indent="0" lvl="4" marL="50139" algn="r">
              <a:spcBef>
                <a:spcPts val="0"/>
              </a:spcBef>
              <a:buNone/>
              <a:defRPr/>
            </a:lvl5pPr>
            <a:lvl6pPr indent="0" lvl="5" marL="50139" algn="r">
              <a:spcBef>
                <a:spcPts val="0"/>
              </a:spcBef>
              <a:buNone/>
              <a:defRPr/>
            </a:lvl6pPr>
            <a:lvl7pPr indent="0" lvl="6" marL="50139" algn="r">
              <a:spcBef>
                <a:spcPts val="0"/>
              </a:spcBef>
              <a:buNone/>
              <a:defRPr/>
            </a:lvl7pPr>
            <a:lvl8pPr indent="0" lvl="7" marL="50139" algn="r">
              <a:spcBef>
                <a:spcPts val="0"/>
              </a:spcBef>
              <a:buNone/>
              <a:defRPr/>
            </a:lvl8pPr>
            <a:lvl9pPr indent="0" lvl="8" marL="50139" algn="r">
              <a:spcBef>
                <a:spcPts val="0"/>
              </a:spcBef>
              <a:buNone/>
              <a:defRPr/>
            </a:lvl9pPr>
          </a:lstStyle>
          <a:p>
            <a:pPr indent="0" lvl="0" marL="50139" rtl="0" algn="r">
              <a:spcBef>
                <a:spcPts val="0"/>
              </a:spcBef>
              <a:spcAft>
                <a:spcPts val="0"/>
              </a:spcAft>
              <a:buNone/>
            </a:pPr>
            <a:fld id="{00000000-1234-1234-1234-123412341234}" type="slidenum">
              <a:rPr lang="en-GB"/>
              <a:t>‹#›</a:t>
            </a:fld>
            <a:endParaRPr/>
          </a:p>
        </p:txBody>
      </p:sp>
      <p:sp>
        <p:nvSpPr>
          <p:cNvPr id="369" name="Google Shape;369;p74"/>
          <p:cNvSpPr txBox="1"/>
          <p:nvPr>
            <p:ph idx="1" type="body"/>
          </p:nvPr>
        </p:nvSpPr>
        <p:spPr>
          <a:xfrm>
            <a:off x="455279" y="1175156"/>
            <a:ext cx="5180960" cy="377784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0" i="0" sz="1271">
                <a:solidFill>
                  <a:schemeClr val="accent6"/>
                </a:solidFill>
                <a:latin typeface="Poppins Medium"/>
                <a:ea typeface="Poppins Medium"/>
                <a:cs typeface="Poppins Medium"/>
                <a:sym typeface="Poppins Medium"/>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
              <a:defRPr/>
            </a:lvl4pPr>
            <a:lvl5pPr indent="-342900" lvl="4" marL="2286000" algn="l">
              <a:spcBef>
                <a:spcPts val="0"/>
              </a:spcBef>
              <a:spcAft>
                <a:spcPts val="0"/>
              </a:spcAft>
              <a:buClr>
                <a:schemeClr val="dk1"/>
              </a:buClr>
              <a:buSzPts val="180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extLst>
    <p:ext uri="{DCECCB84-F9BA-43D5-87BE-67443E8EF086}">
      <p15:sldGuideLst>
        <p15:guide id="1" orient="horz" pos="3368">
          <p15:clr>
            <a:srgbClr val="FBAE40"/>
          </p15:clr>
        </p15:guide>
        <p15:guide id="2" pos="23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lines and content">
  <p:cSld name="Title two lines and content">
    <p:bg>
      <p:bgPr>
        <a:solidFill>
          <a:schemeClr val="lt1"/>
        </a:solidFill>
      </p:bgPr>
    </p:bg>
    <p:spTree>
      <p:nvGrpSpPr>
        <p:cNvPr id="370" name="Shape 370"/>
        <p:cNvGrpSpPr/>
        <p:nvPr/>
      </p:nvGrpSpPr>
      <p:grpSpPr>
        <a:xfrm>
          <a:off x="0" y="0"/>
          <a:ext cx="0" cy="0"/>
          <a:chOff x="0" y="0"/>
          <a:chExt cx="0" cy="0"/>
        </a:xfrm>
      </p:grpSpPr>
      <p:sp>
        <p:nvSpPr>
          <p:cNvPr id="371" name="Google Shape;371;p75"/>
          <p:cNvSpPr txBox="1"/>
          <p:nvPr>
            <p:ph type="title"/>
          </p:nvPr>
        </p:nvSpPr>
        <p:spPr>
          <a:xfrm>
            <a:off x="458811" y="425888"/>
            <a:ext cx="5177256" cy="750117"/>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72" name="Google Shape;372;p75"/>
          <p:cNvCxnSpPr/>
          <p:nvPr/>
        </p:nvCxnSpPr>
        <p:spPr>
          <a:xfrm>
            <a:off x="457412" y="1372596"/>
            <a:ext cx="5178654" cy="0"/>
          </a:xfrm>
          <a:prstGeom prst="straightConnector1">
            <a:avLst/>
          </a:prstGeom>
          <a:noFill/>
          <a:ln cap="flat" cmpd="sng" w="19050">
            <a:solidFill>
              <a:schemeClr val="accent6"/>
            </a:solidFill>
            <a:prstDash val="solid"/>
            <a:round/>
            <a:headEnd len="sm" w="sm" type="none"/>
            <a:tailEnd len="sm" w="sm" type="none"/>
          </a:ln>
        </p:spPr>
      </p:cxnSp>
      <p:sp>
        <p:nvSpPr>
          <p:cNvPr id="373" name="Google Shape;373;p75"/>
          <p:cNvSpPr txBox="1"/>
          <p:nvPr>
            <p:ph idx="11" type="ftr"/>
          </p:nvPr>
        </p:nvSpPr>
        <p:spPr>
          <a:xfrm>
            <a:off x="454183" y="9426051"/>
            <a:ext cx="5948537" cy="11169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75"/>
          <p:cNvSpPr txBox="1"/>
          <p:nvPr>
            <p:ph idx="12" type="sldNum"/>
          </p:nvPr>
        </p:nvSpPr>
        <p:spPr>
          <a:xfrm>
            <a:off x="-59758" y="9376129"/>
            <a:ext cx="348663" cy="223459"/>
          </a:xfrm>
          <a:prstGeom prst="rect">
            <a:avLst/>
          </a:prstGeom>
          <a:noFill/>
          <a:ln>
            <a:noFill/>
          </a:ln>
        </p:spPr>
        <p:txBody>
          <a:bodyPr anchorCtr="0" anchor="ctr" bIns="0" lIns="0" spcFirstLastPara="1" rIns="0" wrap="square" tIns="0">
            <a:spAutoFit/>
          </a:bodyPr>
          <a:lstStyle>
            <a:lvl1pPr indent="0" lvl="0" marL="50139" algn="r">
              <a:spcBef>
                <a:spcPts val="0"/>
              </a:spcBef>
              <a:buNone/>
              <a:defRPr/>
            </a:lvl1pPr>
            <a:lvl2pPr indent="0" lvl="1" marL="50139" algn="r">
              <a:spcBef>
                <a:spcPts val="0"/>
              </a:spcBef>
              <a:buNone/>
              <a:defRPr/>
            </a:lvl2pPr>
            <a:lvl3pPr indent="0" lvl="2" marL="50139" algn="r">
              <a:spcBef>
                <a:spcPts val="0"/>
              </a:spcBef>
              <a:buNone/>
              <a:defRPr/>
            </a:lvl3pPr>
            <a:lvl4pPr indent="0" lvl="3" marL="50139" algn="r">
              <a:spcBef>
                <a:spcPts val="0"/>
              </a:spcBef>
              <a:buNone/>
              <a:defRPr/>
            </a:lvl4pPr>
            <a:lvl5pPr indent="0" lvl="4" marL="50139" algn="r">
              <a:spcBef>
                <a:spcPts val="0"/>
              </a:spcBef>
              <a:buNone/>
              <a:defRPr/>
            </a:lvl5pPr>
            <a:lvl6pPr indent="0" lvl="5" marL="50139" algn="r">
              <a:spcBef>
                <a:spcPts val="0"/>
              </a:spcBef>
              <a:buNone/>
              <a:defRPr/>
            </a:lvl6pPr>
            <a:lvl7pPr indent="0" lvl="6" marL="50139" algn="r">
              <a:spcBef>
                <a:spcPts val="0"/>
              </a:spcBef>
              <a:buNone/>
              <a:defRPr/>
            </a:lvl7pPr>
            <a:lvl8pPr indent="0" lvl="7" marL="50139" algn="r">
              <a:spcBef>
                <a:spcPts val="0"/>
              </a:spcBef>
              <a:buNone/>
              <a:defRPr/>
            </a:lvl8pPr>
            <a:lvl9pPr indent="0" lvl="8" marL="50139" algn="r">
              <a:spcBef>
                <a:spcPts val="0"/>
              </a:spcBef>
              <a:buNone/>
              <a:defRPr/>
            </a:lvl9pPr>
          </a:lstStyle>
          <a:p>
            <a:pPr indent="0" lvl="0" marL="50139" rtl="0" algn="r">
              <a:spcBef>
                <a:spcPts val="0"/>
              </a:spcBef>
              <a:spcAft>
                <a:spcPts val="0"/>
              </a:spcAft>
              <a:buNone/>
            </a:pPr>
            <a:fld id="{00000000-1234-1234-1234-123412341234}" type="slidenum">
              <a:rPr lang="en-GB"/>
              <a:t>‹#›</a:t>
            </a:fld>
            <a:endParaRPr/>
          </a:p>
        </p:txBody>
      </p:sp>
      <p:sp>
        <p:nvSpPr>
          <p:cNvPr id="375" name="Google Shape;375;p75"/>
          <p:cNvSpPr txBox="1"/>
          <p:nvPr>
            <p:ph idx="1" type="body"/>
          </p:nvPr>
        </p:nvSpPr>
        <p:spPr>
          <a:xfrm>
            <a:off x="455279" y="1551618"/>
            <a:ext cx="5180960" cy="3305119"/>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0" i="0" sz="1271">
                <a:solidFill>
                  <a:schemeClr val="accent6"/>
                </a:solidFill>
                <a:latin typeface="Poppins Medium"/>
                <a:ea typeface="Poppins Medium"/>
                <a:cs typeface="Poppins Medium"/>
                <a:sym typeface="Poppins Medium"/>
              </a:defRPr>
            </a:lvl1pPr>
            <a:lvl2pPr indent="-342900" lvl="1" marL="914400" algn="l">
              <a:spcBef>
                <a:spcPts val="0"/>
              </a:spcBef>
              <a:spcAft>
                <a:spcPts val="0"/>
              </a:spcAft>
              <a:buClr>
                <a:schemeClr val="dk1"/>
              </a:buClr>
              <a:buSzPts val="1800"/>
              <a:buChar char="•"/>
              <a:defRPr/>
            </a:lvl2pPr>
            <a:lvl3pPr indent="-342900" lvl="2" marL="1371600" algn="l">
              <a:spcBef>
                <a:spcPts val="0"/>
              </a:spcBef>
              <a:spcAft>
                <a:spcPts val="0"/>
              </a:spcAft>
              <a:buClr>
                <a:schemeClr val="dk1"/>
              </a:buClr>
              <a:buSzPts val="1800"/>
              <a:buChar char="•"/>
              <a:defRPr/>
            </a:lvl3pPr>
            <a:lvl4pPr indent="-342900" lvl="3" marL="1828800" algn="l">
              <a:spcBef>
                <a:spcPts val="0"/>
              </a:spcBef>
              <a:spcAft>
                <a:spcPts val="0"/>
              </a:spcAft>
              <a:buClr>
                <a:schemeClr val="dk1"/>
              </a:buClr>
              <a:buSzPts val="1800"/>
              <a:buChar char="•"/>
              <a:defRPr/>
            </a:lvl4pPr>
            <a:lvl5pPr indent="-342900" lvl="4" marL="2286000" algn="l">
              <a:spcBef>
                <a:spcPts val="0"/>
              </a:spcBef>
              <a:spcAft>
                <a:spcPts val="0"/>
              </a:spcAft>
              <a:buClr>
                <a:schemeClr val="dk1"/>
              </a:buClr>
              <a:buSzPts val="1800"/>
              <a:buChar char="•"/>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extLst>
    <p:ext uri="{DCECCB84-F9BA-43D5-87BE-67443E8EF086}">
      <p15:sldGuideLst>
        <p15:guide id="1" orient="horz" pos="3368">
          <p15:clr>
            <a:srgbClr val="FBAE40"/>
          </p15:clr>
        </p15:guide>
        <p15:guide id="2" pos="23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ooter">
  <p:cSld name="Blank with footer">
    <p:spTree>
      <p:nvGrpSpPr>
        <p:cNvPr id="376" name="Shape 376"/>
        <p:cNvGrpSpPr/>
        <p:nvPr/>
      </p:nvGrpSpPr>
      <p:grpSpPr>
        <a:xfrm>
          <a:off x="0" y="0"/>
          <a:ext cx="0" cy="0"/>
          <a:chOff x="0" y="0"/>
          <a:chExt cx="0" cy="0"/>
        </a:xfrm>
      </p:grpSpPr>
      <p:sp>
        <p:nvSpPr>
          <p:cNvPr id="377" name="Google Shape;377;p76"/>
          <p:cNvSpPr txBox="1"/>
          <p:nvPr>
            <p:ph idx="11" type="ftr"/>
          </p:nvPr>
        </p:nvSpPr>
        <p:spPr>
          <a:xfrm>
            <a:off x="454183" y="9426051"/>
            <a:ext cx="5948537" cy="11169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76"/>
          <p:cNvSpPr txBox="1"/>
          <p:nvPr>
            <p:ph idx="12" type="sldNum"/>
          </p:nvPr>
        </p:nvSpPr>
        <p:spPr>
          <a:xfrm>
            <a:off x="-59758" y="9376129"/>
            <a:ext cx="348663" cy="223459"/>
          </a:xfrm>
          <a:prstGeom prst="rect">
            <a:avLst/>
          </a:prstGeom>
          <a:noFill/>
          <a:ln>
            <a:noFill/>
          </a:ln>
        </p:spPr>
        <p:txBody>
          <a:bodyPr anchorCtr="0" anchor="ctr" bIns="0" lIns="0" spcFirstLastPara="1" rIns="0" wrap="square" tIns="0">
            <a:spAutoFit/>
          </a:bodyPr>
          <a:lstStyle>
            <a:lvl1pPr indent="0" lvl="0" marL="50139" algn="r">
              <a:spcBef>
                <a:spcPts val="0"/>
              </a:spcBef>
              <a:buNone/>
              <a:defRPr/>
            </a:lvl1pPr>
            <a:lvl2pPr indent="0" lvl="1" marL="50139" algn="r">
              <a:spcBef>
                <a:spcPts val="0"/>
              </a:spcBef>
              <a:buNone/>
              <a:defRPr/>
            </a:lvl2pPr>
            <a:lvl3pPr indent="0" lvl="2" marL="50139" algn="r">
              <a:spcBef>
                <a:spcPts val="0"/>
              </a:spcBef>
              <a:buNone/>
              <a:defRPr/>
            </a:lvl3pPr>
            <a:lvl4pPr indent="0" lvl="3" marL="50139" algn="r">
              <a:spcBef>
                <a:spcPts val="0"/>
              </a:spcBef>
              <a:buNone/>
              <a:defRPr/>
            </a:lvl4pPr>
            <a:lvl5pPr indent="0" lvl="4" marL="50139" algn="r">
              <a:spcBef>
                <a:spcPts val="0"/>
              </a:spcBef>
              <a:buNone/>
              <a:defRPr/>
            </a:lvl5pPr>
            <a:lvl6pPr indent="0" lvl="5" marL="50139" algn="r">
              <a:spcBef>
                <a:spcPts val="0"/>
              </a:spcBef>
              <a:buNone/>
              <a:defRPr/>
            </a:lvl6pPr>
            <a:lvl7pPr indent="0" lvl="6" marL="50139" algn="r">
              <a:spcBef>
                <a:spcPts val="0"/>
              </a:spcBef>
              <a:buNone/>
              <a:defRPr/>
            </a:lvl7pPr>
            <a:lvl8pPr indent="0" lvl="7" marL="50139" algn="r">
              <a:spcBef>
                <a:spcPts val="0"/>
              </a:spcBef>
              <a:buNone/>
              <a:defRPr/>
            </a:lvl8pPr>
            <a:lvl9pPr indent="0" lvl="8" marL="50139" algn="r">
              <a:spcBef>
                <a:spcPts val="0"/>
              </a:spcBef>
              <a:buNone/>
              <a:defRPr/>
            </a:lvl9pPr>
          </a:lstStyle>
          <a:p>
            <a:pPr indent="0" lvl="0" marL="50139"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3368">
          <p15:clr>
            <a:srgbClr val="FBAE40"/>
          </p15:clr>
        </p15:guide>
        <p15:guide id="2" pos="23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with footer">
  <p:cSld name="1_Blank with footer">
    <p:spTree>
      <p:nvGrpSpPr>
        <p:cNvPr id="379" name="Shape 379"/>
        <p:cNvGrpSpPr/>
        <p:nvPr/>
      </p:nvGrpSpPr>
      <p:grpSpPr>
        <a:xfrm>
          <a:off x="0" y="0"/>
          <a:ext cx="0" cy="0"/>
          <a:chOff x="0" y="0"/>
          <a:chExt cx="0" cy="0"/>
        </a:xfrm>
      </p:grpSpPr>
      <p:sp>
        <p:nvSpPr>
          <p:cNvPr id="380" name="Google Shape;380;p77"/>
          <p:cNvSpPr txBox="1"/>
          <p:nvPr>
            <p:ph idx="11" type="ftr"/>
          </p:nvPr>
        </p:nvSpPr>
        <p:spPr>
          <a:xfrm>
            <a:off x="454183" y="9426051"/>
            <a:ext cx="5948537" cy="11169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77"/>
          <p:cNvSpPr txBox="1"/>
          <p:nvPr>
            <p:ph idx="12" type="sldNum"/>
          </p:nvPr>
        </p:nvSpPr>
        <p:spPr>
          <a:xfrm>
            <a:off x="-59758" y="9376129"/>
            <a:ext cx="348663" cy="223459"/>
          </a:xfrm>
          <a:prstGeom prst="rect">
            <a:avLst/>
          </a:prstGeom>
          <a:noFill/>
          <a:ln>
            <a:noFill/>
          </a:ln>
        </p:spPr>
        <p:txBody>
          <a:bodyPr anchorCtr="0" anchor="ctr" bIns="0" lIns="0" spcFirstLastPara="1" rIns="0" wrap="square" tIns="0">
            <a:spAutoFit/>
          </a:bodyPr>
          <a:lstStyle>
            <a:lvl1pPr indent="0" lvl="0" marL="50139" algn="r">
              <a:spcBef>
                <a:spcPts val="0"/>
              </a:spcBef>
              <a:buNone/>
              <a:defRPr/>
            </a:lvl1pPr>
            <a:lvl2pPr indent="0" lvl="1" marL="50139" algn="r">
              <a:spcBef>
                <a:spcPts val="0"/>
              </a:spcBef>
              <a:buNone/>
              <a:defRPr/>
            </a:lvl2pPr>
            <a:lvl3pPr indent="0" lvl="2" marL="50139" algn="r">
              <a:spcBef>
                <a:spcPts val="0"/>
              </a:spcBef>
              <a:buNone/>
              <a:defRPr/>
            </a:lvl3pPr>
            <a:lvl4pPr indent="0" lvl="3" marL="50139" algn="r">
              <a:spcBef>
                <a:spcPts val="0"/>
              </a:spcBef>
              <a:buNone/>
              <a:defRPr/>
            </a:lvl4pPr>
            <a:lvl5pPr indent="0" lvl="4" marL="50139" algn="r">
              <a:spcBef>
                <a:spcPts val="0"/>
              </a:spcBef>
              <a:buNone/>
              <a:defRPr/>
            </a:lvl5pPr>
            <a:lvl6pPr indent="0" lvl="5" marL="50139" algn="r">
              <a:spcBef>
                <a:spcPts val="0"/>
              </a:spcBef>
              <a:buNone/>
              <a:defRPr/>
            </a:lvl6pPr>
            <a:lvl7pPr indent="0" lvl="6" marL="50139" algn="r">
              <a:spcBef>
                <a:spcPts val="0"/>
              </a:spcBef>
              <a:buNone/>
              <a:defRPr/>
            </a:lvl7pPr>
            <a:lvl8pPr indent="0" lvl="7" marL="50139" algn="r">
              <a:spcBef>
                <a:spcPts val="0"/>
              </a:spcBef>
              <a:buNone/>
              <a:defRPr/>
            </a:lvl8pPr>
            <a:lvl9pPr indent="0" lvl="8" marL="50139" algn="r">
              <a:spcBef>
                <a:spcPts val="0"/>
              </a:spcBef>
              <a:buNone/>
              <a:defRPr/>
            </a:lvl9pPr>
          </a:lstStyle>
          <a:p>
            <a:pPr indent="0" lvl="0" marL="50139" rtl="0" algn="r">
              <a:spcBef>
                <a:spcPts val="0"/>
              </a:spcBef>
              <a:spcAft>
                <a:spcPts val="0"/>
              </a:spcAft>
              <a:buNone/>
            </a:pPr>
            <a:fld id="{00000000-1234-1234-1234-123412341234}" type="slidenum">
              <a:rPr lang="en-GB"/>
              <a:t>‹#›</a:t>
            </a:fld>
            <a:endParaRPr/>
          </a:p>
        </p:txBody>
      </p:sp>
      <p:sp>
        <p:nvSpPr>
          <p:cNvPr id="382" name="Google Shape;382;p77"/>
          <p:cNvSpPr/>
          <p:nvPr>
            <p:ph idx="2" type="pic"/>
          </p:nvPr>
        </p:nvSpPr>
        <p:spPr>
          <a:xfrm>
            <a:off x="4592139" y="390691"/>
            <a:ext cx="1802155" cy="1839492"/>
          </a:xfrm>
          <a:prstGeom prst="rect">
            <a:avLst/>
          </a:prstGeom>
          <a:solidFill>
            <a:srgbClr val="D8D8D8"/>
          </a:solidFill>
          <a:ln cap="flat" cmpd="sng" w="25400">
            <a:solidFill>
              <a:schemeClr val="lt1"/>
            </a:solidFill>
            <a:prstDash val="solid"/>
            <a:round/>
            <a:headEnd len="sm" w="sm" type="none"/>
            <a:tailEnd len="sm" w="sm" type="none"/>
          </a:ln>
          <a:effectLst>
            <a:outerShdw blurRad="63500" sx="102000" rotWithShape="0" algn="ctr" sy="102000">
              <a:srgbClr val="000000">
                <a:alpha val="20000"/>
              </a:srgbClr>
            </a:outerShdw>
          </a:effectLst>
        </p:spPr>
      </p:sp>
      <p:sp>
        <p:nvSpPr>
          <p:cNvPr id="383" name="Google Shape;383;p77"/>
          <p:cNvSpPr/>
          <p:nvPr>
            <p:ph idx="3" type="pic"/>
          </p:nvPr>
        </p:nvSpPr>
        <p:spPr>
          <a:xfrm>
            <a:off x="4592139" y="2644655"/>
            <a:ext cx="1802155" cy="1839492"/>
          </a:xfrm>
          <a:prstGeom prst="rect">
            <a:avLst/>
          </a:prstGeom>
          <a:solidFill>
            <a:srgbClr val="D8D8D8"/>
          </a:solidFill>
          <a:ln cap="flat" cmpd="sng" w="25400">
            <a:solidFill>
              <a:schemeClr val="lt1"/>
            </a:solidFill>
            <a:prstDash val="solid"/>
            <a:round/>
            <a:headEnd len="sm" w="sm" type="none"/>
            <a:tailEnd len="sm" w="sm" type="none"/>
          </a:ln>
          <a:effectLst>
            <a:outerShdw blurRad="63500" sx="102000" rotWithShape="0" algn="ctr" sy="102000">
              <a:srgbClr val="000000">
                <a:alpha val="20000"/>
              </a:srgbClr>
            </a:outerShdw>
          </a:effectLst>
        </p:spPr>
      </p:sp>
      <p:sp>
        <p:nvSpPr>
          <p:cNvPr id="384" name="Google Shape;384;p77"/>
          <p:cNvSpPr/>
          <p:nvPr>
            <p:ph idx="4" type="pic"/>
          </p:nvPr>
        </p:nvSpPr>
        <p:spPr>
          <a:xfrm>
            <a:off x="4592139" y="5093025"/>
            <a:ext cx="1802155" cy="1839492"/>
          </a:xfrm>
          <a:prstGeom prst="rect">
            <a:avLst/>
          </a:prstGeom>
          <a:solidFill>
            <a:srgbClr val="D8D8D8"/>
          </a:solidFill>
          <a:ln cap="flat" cmpd="sng" w="25400">
            <a:solidFill>
              <a:schemeClr val="lt1"/>
            </a:solidFill>
            <a:prstDash val="solid"/>
            <a:round/>
            <a:headEnd len="sm" w="sm" type="none"/>
            <a:tailEnd len="sm" w="sm" type="none"/>
          </a:ln>
          <a:effectLst>
            <a:outerShdw blurRad="63500" sx="102000" rotWithShape="0" algn="ctr" sy="102000">
              <a:srgbClr val="000000">
                <a:alpha val="20000"/>
              </a:srgbClr>
            </a:outerShdw>
          </a:effectLst>
        </p:spPr>
      </p:sp>
    </p:spTree>
  </p:cSld>
  <p:clrMapOvr>
    <a:masterClrMapping/>
  </p:clrMapOvr>
  <p:extLst>
    <p:ext uri="{DCECCB84-F9BA-43D5-87BE-67443E8EF086}">
      <p15:sldGuideLst>
        <p15:guide id="1" orient="horz" pos="3368">
          <p15:clr>
            <a:srgbClr val="FBAE40"/>
          </p15:clr>
        </p15:guide>
        <p15:guide id="2" pos="23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spTree>
      <p:nvGrpSpPr>
        <p:cNvPr id="48" name="Shape 48"/>
        <p:cNvGrpSpPr/>
        <p:nvPr/>
      </p:nvGrpSpPr>
      <p:grpSpPr>
        <a:xfrm>
          <a:off x="0" y="0"/>
          <a:ext cx="0" cy="0"/>
          <a:chOff x="0" y="0"/>
          <a:chExt cx="0" cy="0"/>
        </a:xfrm>
      </p:grpSpPr>
      <p:sp>
        <p:nvSpPr>
          <p:cNvPr id="49" name="Google Shape;49;p52"/>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52"/>
          <p:cNvSpPr txBox="1"/>
          <p:nvPr>
            <p:ph idx="1" type="body"/>
          </p:nvPr>
        </p:nvSpPr>
        <p:spPr>
          <a:xfrm>
            <a:off x="1620000" y="2353226"/>
            <a:ext cx="475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52"/>
          <p:cNvSpPr txBox="1"/>
          <p:nvPr>
            <p:ph idx="2" type="body"/>
          </p:nvPr>
        </p:nvSpPr>
        <p:spPr>
          <a:xfrm>
            <a:off x="1620000" y="4540021"/>
            <a:ext cx="475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52"/>
          <p:cNvSpPr txBox="1"/>
          <p:nvPr>
            <p:ph idx="3" type="body"/>
          </p:nvPr>
        </p:nvSpPr>
        <p:spPr>
          <a:xfrm>
            <a:off x="1620000" y="6825942"/>
            <a:ext cx="4752000" cy="216000"/>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accent1"/>
              </a:buClr>
              <a:buSzPts val="1400"/>
              <a:buNone/>
              <a:defRPr b="1" sz="1400">
                <a:solidFill>
                  <a:schemeClr val="accent1"/>
                </a:solidFill>
              </a:defRPr>
            </a:lvl1pPr>
            <a:lvl2pPr indent="-228600" lvl="1" marL="914400" algn="l">
              <a:lnSpc>
                <a:spcPct val="100000"/>
              </a:lnSpc>
              <a:spcBef>
                <a:spcPts val="900"/>
              </a:spcBef>
              <a:spcAft>
                <a:spcPts val="0"/>
              </a:spcAft>
              <a:buClr>
                <a:schemeClr val="accent1"/>
              </a:buClr>
              <a:buSzPts val="1400"/>
              <a:buNone/>
              <a:defRPr b="1" sz="1400">
                <a:solidFill>
                  <a:schemeClr val="accent1"/>
                </a:solidFill>
              </a:defRPr>
            </a:lvl2pPr>
            <a:lvl3pPr indent="-228600" lvl="2" marL="1371600" algn="l">
              <a:spcBef>
                <a:spcPts val="0"/>
              </a:spcBef>
              <a:spcAft>
                <a:spcPts val="0"/>
              </a:spcAft>
              <a:buClr>
                <a:schemeClr val="accent1"/>
              </a:buClr>
              <a:buSzPts val="1400"/>
              <a:buNone/>
              <a:defRPr b="1" sz="1400">
                <a:solidFill>
                  <a:schemeClr val="accent1"/>
                </a:solidFill>
              </a:defRPr>
            </a:lvl3pPr>
            <a:lvl4pPr indent="-228600" lvl="3" marL="1828800" algn="l">
              <a:spcBef>
                <a:spcPts val="0"/>
              </a:spcBef>
              <a:spcAft>
                <a:spcPts val="0"/>
              </a:spcAft>
              <a:buClr>
                <a:schemeClr val="accent1"/>
              </a:buClr>
              <a:buSzPts val="1400"/>
              <a:buNone/>
              <a:defRPr b="1" sz="1400">
                <a:solidFill>
                  <a:schemeClr val="accent1"/>
                </a:solidFill>
              </a:defRPr>
            </a:lvl4pPr>
            <a:lvl5pPr indent="-228600" lvl="4" marL="2286000" algn="l">
              <a:spcBef>
                <a:spcPts val="0"/>
              </a:spcBef>
              <a:spcAft>
                <a:spcPts val="0"/>
              </a:spcAft>
              <a:buClr>
                <a:schemeClr val="accent1"/>
              </a:buClr>
              <a:buSzPts val="1400"/>
              <a:buNone/>
              <a:defRPr b="1" sz="1400">
                <a:solidFill>
                  <a:schemeClr val="accen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52"/>
          <p:cNvSpPr txBox="1"/>
          <p:nvPr>
            <p:ph type="title"/>
          </p:nvPr>
        </p:nvSpPr>
        <p:spPr>
          <a:xfrm>
            <a:off x="430701" y="996723"/>
            <a:ext cx="5976000" cy="28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Poppins"/>
              <a:buNone/>
              <a:defRPr b="1" sz="1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2"/>
          <p:cNvSpPr txBox="1"/>
          <p:nvPr>
            <p:ph idx="4" type="body"/>
          </p:nvPr>
        </p:nvSpPr>
        <p:spPr>
          <a:xfrm>
            <a:off x="428604" y="1321200"/>
            <a:ext cx="5976000" cy="63140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200"/>
              <a:buNone/>
              <a:defRPr b="1" sz="1200">
                <a:solidFill>
                  <a:schemeClr val="dk1"/>
                </a:solidFill>
              </a:defRPr>
            </a:lvl1pPr>
            <a:lvl2pPr indent="-228600" lvl="1" marL="914400" algn="l">
              <a:lnSpc>
                <a:spcPct val="125000"/>
              </a:lnSpc>
              <a:spcBef>
                <a:spcPts val="300"/>
              </a:spcBef>
              <a:spcAft>
                <a:spcPts val="0"/>
              </a:spcAft>
              <a:buClr>
                <a:schemeClr val="dk1"/>
              </a:buClr>
              <a:buSzPts val="1440"/>
              <a:buFont typeface="Arial"/>
              <a:buNone/>
              <a:defRPr b="1" sz="1200">
                <a:solidFill>
                  <a:schemeClr val="dk1"/>
                </a:solidFill>
              </a:defRPr>
            </a:lvl2pPr>
            <a:lvl3pPr indent="-228600" lvl="2" marL="1371600" algn="l">
              <a:lnSpc>
                <a:spcPct val="100000"/>
              </a:lnSpc>
              <a:spcBef>
                <a:spcPts val="1200"/>
              </a:spcBef>
              <a:spcAft>
                <a:spcPts val="0"/>
              </a:spcAft>
              <a:buClr>
                <a:schemeClr val="dk1"/>
              </a:buClr>
              <a:buSzPts val="1440"/>
              <a:buFont typeface="Arial"/>
              <a:buNone/>
              <a:defRPr b="1" sz="1200">
                <a:solidFill>
                  <a:schemeClr val="dk1"/>
                </a:solidFill>
              </a:defRPr>
            </a:lvl3pPr>
            <a:lvl4pPr indent="-228600" lvl="3" marL="1828800" algn="l">
              <a:lnSpc>
                <a:spcPct val="125000"/>
              </a:lnSpc>
              <a:spcBef>
                <a:spcPts val="0"/>
              </a:spcBef>
              <a:spcAft>
                <a:spcPts val="0"/>
              </a:spcAft>
              <a:buClr>
                <a:schemeClr val="dk1"/>
              </a:buClr>
              <a:buSzPts val="1200"/>
              <a:buNone/>
              <a:defRPr b="1" sz="1200">
                <a:solidFill>
                  <a:schemeClr val="dk1"/>
                </a:solidFill>
              </a:defRPr>
            </a:lvl4pPr>
            <a:lvl5pPr indent="-228600" lvl="4" marL="2286000" algn="l">
              <a:lnSpc>
                <a:spcPct val="125000"/>
              </a:lnSpc>
              <a:spcBef>
                <a:spcPts val="0"/>
              </a:spcBef>
              <a:spcAft>
                <a:spcPts val="0"/>
              </a:spcAft>
              <a:buClr>
                <a:schemeClr val="dk1"/>
              </a:buClr>
              <a:buSzPts val="1200"/>
              <a:buNone/>
              <a:defRPr b="1"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 name="Google Shape;55;p52"/>
          <p:cNvSpPr txBox="1"/>
          <p:nvPr>
            <p:ph idx="5" type="body"/>
          </p:nvPr>
        </p:nvSpPr>
        <p:spPr>
          <a:xfrm>
            <a:off x="1620000" y="2588874"/>
            <a:ext cx="4752000" cy="1752090"/>
          </a:xfrm>
          <a:prstGeom prst="rect">
            <a:avLst/>
          </a:prstGeom>
          <a:noFill/>
          <a:ln>
            <a:noFill/>
          </a:ln>
        </p:spPr>
        <p:txBody>
          <a:bodyPr anchorCtr="0" anchor="t" bIns="0" lIns="0" spcFirstLastPara="1" rIns="0" wrap="square" tIns="0">
            <a:noAutofit/>
          </a:bodyPr>
          <a:lstStyle>
            <a:lvl1pPr indent="-228600" lvl="0" marL="457200" algn="l">
              <a:lnSpc>
                <a:spcPct val="118181"/>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 name="Google Shape;56;p52"/>
          <p:cNvSpPr txBox="1"/>
          <p:nvPr>
            <p:ph idx="6" type="body"/>
          </p:nvPr>
        </p:nvSpPr>
        <p:spPr>
          <a:xfrm>
            <a:off x="1620000" y="4765874"/>
            <a:ext cx="4752000" cy="1861106"/>
          </a:xfrm>
          <a:prstGeom prst="rect">
            <a:avLst/>
          </a:prstGeom>
          <a:noFill/>
          <a:ln>
            <a:noFill/>
          </a:ln>
        </p:spPr>
        <p:txBody>
          <a:bodyPr anchorCtr="0" anchor="t" bIns="0" lIns="0" spcFirstLastPara="1" rIns="0" wrap="square" tIns="0">
            <a:noAutofit/>
          </a:bodyPr>
          <a:lstStyle>
            <a:lvl1pPr indent="-228600" lvl="0" marL="457200" algn="l">
              <a:lnSpc>
                <a:spcPct val="127272"/>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 name="Google Shape;57;p52"/>
          <p:cNvSpPr txBox="1"/>
          <p:nvPr>
            <p:ph idx="7" type="body"/>
          </p:nvPr>
        </p:nvSpPr>
        <p:spPr>
          <a:xfrm>
            <a:off x="1630751" y="7093330"/>
            <a:ext cx="4752000" cy="1836000"/>
          </a:xfrm>
          <a:prstGeom prst="rect">
            <a:avLst/>
          </a:prstGeom>
          <a:noFill/>
          <a:ln>
            <a:noFill/>
          </a:ln>
        </p:spPr>
        <p:txBody>
          <a:bodyPr anchorCtr="0" anchor="t" bIns="0" lIns="0" spcFirstLastPara="1" rIns="0" wrap="square" tIns="0">
            <a:noAutofit/>
          </a:bodyPr>
          <a:lstStyle>
            <a:lvl1pPr indent="-228600" lvl="0" marL="457200" algn="l">
              <a:lnSpc>
                <a:spcPct val="127272"/>
              </a:lnSpc>
              <a:spcBef>
                <a:spcPts val="0"/>
              </a:spcBef>
              <a:spcAft>
                <a:spcPts val="0"/>
              </a:spcAft>
              <a:buClr>
                <a:srgbClr val="000000"/>
              </a:buClr>
              <a:buSzPts val="1100"/>
              <a:buNone/>
              <a:defRPr b="0" sz="1100">
                <a:solidFill>
                  <a:srgbClr val="000000"/>
                </a:solidFill>
              </a:defRPr>
            </a:lvl1pPr>
            <a:lvl2pPr indent="-228600" lvl="1" marL="914400" algn="l">
              <a:lnSpc>
                <a:spcPct val="116666"/>
              </a:lnSpc>
              <a:spcBef>
                <a:spcPts val="0"/>
              </a:spcBef>
              <a:spcAft>
                <a:spcPts val="0"/>
              </a:spcAft>
              <a:buClr>
                <a:schemeClr val="dk1"/>
              </a:buClr>
              <a:buSzPts val="2160"/>
              <a:buFont typeface="Arial"/>
              <a:buNone/>
              <a:defRPr b="1" sz="1800">
                <a:solidFill>
                  <a:schemeClr val="accent1"/>
                </a:solidFill>
              </a:defRPr>
            </a:lvl2pPr>
            <a:lvl3pPr indent="-228600" lvl="2" marL="1371600" algn="l">
              <a:lnSpc>
                <a:spcPct val="100000"/>
              </a:lnSpc>
              <a:spcBef>
                <a:spcPts val="100"/>
              </a:spcBef>
              <a:spcAft>
                <a:spcPts val="0"/>
              </a:spcAft>
              <a:buClr>
                <a:schemeClr val="dk1"/>
              </a:buClr>
              <a:buSzPts val="1440"/>
              <a:buFont typeface="Arial"/>
              <a:buNone/>
              <a:defRPr b="0" sz="1200">
                <a:solidFill>
                  <a:schemeClr val="dk1"/>
                </a:solidFill>
              </a:defRPr>
            </a:lvl3pPr>
            <a:lvl4pPr indent="-228600" lvl="3" marL="1828800" algn="l">
              <a:lnSpc>
                <a:spcPct val="125000"/>
              </a:lnSpc>
              <a:spcBef>
                <a:spcPts val="0"/>
              </a:spcBef>
              <a:spcAft>
                <a:spcPts val="0"/>
              </a:spcAft>
              <a:buClr>
                <a:schemeClr val="dk1"/>
              </a:buClr>
              <a:buSzPts val="1200"/>
              <a:buNone/>
              <a:defRPr b="0" sz="1200">
                <a:solidFill>
                  <a:schemeClr val="dk1"/>
                </a:solidFill>
              </a:defRPr>
            </a:lvl4pPr>
            <a:lvl5pPr indent="-228600" lvl="4" marL="2286000" algn="l">
              <a:lnSpc>
                <a:spcPct val="125000"/>
              </a:lnSpc>
              <a:spcBef>
                <a:spcPts val="0"/>
              </a:spcBef>
              <a:spcAft>
                <a:spcPts val="0"/>
              </a:spcAft>
              <a:buClr>
                <a:schemeClr val="dk1"/>
              </a:buClr>
              <a:buSzPts val="1200"/>
              <a:buNone/>
              <a:defRPr b="0" sz="1200">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52"/>
          <p:cNvSpPr txBox="1"/>
          <p:nvPr>
            <p:ph idx="8" type="body"/>
          </p:nvPr>
        </p:nvSpPr>
        <p:spPr>
          <a:xfrm>
            <a:off x="430726" y="1001628"/>
            <a:ext cx="5976000" cy="1152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600"/>
              <a:buNone/>
              <a:defRPr b="1" sz="1600">
                <a:solidFill>
                  <a:schemeClr val="accent1"/>
                </a:solidFill>
                <a:latin typeface="Poppins"/>
                <a:ea typeface="Poppins"/>
                <a:cs typeface="Poppins"/>
                <a:sym typeface="Poppins"/>
              </a:defRPr>
            </a:lvl1pPr>
            <a:lvl2pPr indent="-228600" lvl="1" marL="914400" algn="l">
              <a:lnSpc>
                <a:spcPct val="100000"/>
              </a:lnSpc>
              <a:spcBef>
                <a:spcPts val="0"/>
              </a:spcBef>
              <a:spcAft>
                <a:spcPts val="0"/>
              </a:spcAft>
              <a:buClr>
                <a:schemeClr val="dk1"/>
              </a:buClr>
              <a:buSzPts val="1200"/>
              <a:buNone/>
              <a:defRPr b="1" sz="1200">
                <a:solidFill>
                  <a:schemeClr val="dk1"/>
                </a:solidFill>
              </a:defRPr>
            </a:lvl2pPr>
            <a:lvl3pPr indent="-228600" lvl="2" marL="1371600" algn="l">
              <a:spcBef>
                <a:spcPts val="20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52"/>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_1">
  <p:cSld name="Break slide_1">
    <p:spTree>
      <p:nvGrpSpPr>
        <p:cNvPr id="385" name="Shape 385"/>
        <p:cNvGrpSpPr/>
        <p:nvPr/>
      </p:nvGrpSpPr>
      <p:grpSpPr>
        <a:xfrm>
          <a:off x="0" y="0"/>
          <a:ext cx="0" cy="0"/>
          <a:chOff x="0" y="0"/>
          <a:chExt cx="0" cy="0"/>
        </a:xfrm>
      </p:grpSpPr>
      <p:pic>
        <p:nvPicPr>
          <p:cNvPr id="386" name="Google Shape;386;p78"/>
          <p:cNvPicPr preferRelativeResize="0"/>
          <p:nvPr/>
        </p:nvPicPr>
        <p:blipFill rotWithShape="1">
          <a:blip r:embed="rId2">
            <a:alphaModFix/>
          </a:blip>
          <a:srcRect b="0" l="47829" r="0" t="0"/>
          <a:stretch/>
        </p:blipFill>
        <p:spPr>
          <a:xfrm>
            <a:off x="3230022" y="5266782"/>
            <a:ext cx="3627979" cy="4639218"/>
          </a:xfrm>
          <a:prstGeom prst="rect">
            <a:avLst/>
          </a:prstGeom>
          <a:noFill/>
          <a:ln>
            <a:noFill/>
          </a:ln>
        </p:spPr>
      </p:pic>
      <p:sp>
        <p:nvSpPr>
          <p:cNvPr id="387" name="Google Shape;387;p78"/>
          <p:cNvSpPr txBox="1"/>
          <p:nvPr>
            <p:ph idx="1" type="body"/>
          </p:nvPr>
        </p:nvSpPr>
        <p:spPr>
          <a:xfrm>
            <a:off x="455280" y="7171673"/>
            <a:ext cx="5389932" cy="1617666"/>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0" i="0" sz="1634">
                <a:solidFill>
                  <a:schemeClr val="accent6"/>
                </a:solidFill>
                <a:latin typeface="Poppins Medium"/>
                <a:ea typeface="Poppins Medium"/>
                <a:cs typeface="Poppins Medium"/>
                <a:sym typeface="Poppins Medium"/>
              </a:defRPr>
            </a:lvl1pPr>
            <a:lvl2pPr indent="-320802" lvl="1" marL="914400" algn="l">
              <a:spcBef>
                <a:spcPts val="0"/>
              </a:spcBef>
              <a:spcAft>
                <a:spcPts val="0"/>
              </a:spcAft>
              <a:buClr>
                <a:schemeClr val="accent6"/>
              </a:buClr>
              <a:buSzPts val="1452"/>
              <a:buChar char="•"/>
              <a:defRPr b="0" i="0" sz="1452">
                <a:solidFill>
                  <a:schemeClr val="accent6"/>
                </a:solidFill>
                <a:latin typeface="Poppins Medium"/>
                <a:ea typeface="Poppins Medium"/>
                <a:cs typeface="Poppins Medium"/>
                <a:sym typeface="Poppins Medium"/>
              </a:defRPr>
            </a:lvl2pPr>
            <a:lvl3pPr indent="-320802" lvl="2" marL="1371600" algn="l">
              <a:spcBef>
                <a:spcPts val="0"/>
              </a:spcBef>
              <a:spcAft>
                <a:spcPts val="0"/>
              </a:spcAft>
              <a:buClr>
                <a:schemeClr val="accent6"/>
              </a:buClr>
              <a:buSzPts val="1452"/>
              <a:buChar char="•"/>
              <a:defRPr b="0" i="0" sz="1452">
                <a:solidFill>
                  <a:schemeClr val="accent6"/>
                </a:solidFill>
                <a:latin typeface="Poppins Medium"/>
                <a:ea typeface="Poppins Medium"/>
                <a:cs typeface="Poppins Medium"/>
                <a:sym typeface="Poppins Medium"/>
              </a:defRPr>
            </a:lvl3pPr>
            <a:lvl4pPr indent="-320802" lvl="3" marL="1828800" algn="l">
              <a:spcBef>
                <a:spcPts val="0"/>
              </a:spcBef>
              <a:spcAft>
                <a:spcPts val="0"/>
              </a:spcAft>
              <a:buClr>
                <a:schemeClr val="accent6"/>
              </a:buClr>
              <a:buSzPts val="1452"/>
              <a:buChar char="•"/>
              <a:defRPr b="0" i="0" sz="1452">
                <a:solidFill>
                  <a:schemeClr val="accent6"/>
                </a:solidFill>
                <a:latin typeface="Poppins Medium"/>
                <a:ea typeface="Poppins Medium"/>
                <a:cs typeface="Poppins Medium"/>
                <a:sym typeface="Poppins Medium"/>
              </a:defRPr>
            </a:lvl4pPr>
            <a:lvl5pPr indent="-320801" lvl="4" marL="2286000" algn="l">
              <a:spcBef>
                <a:spcPts val="0"/>
              </a:spcBef>
              <a:spcAft>
                <a:spcPts val="0"/>
              </a:spcAft>
              <a:buClr>
                <a:schemeClr val="accent6"/>
              </a:buClr>
              <a:buSzPts val="1452"/>
              <a:buChar char="•"/>
              <a:defRPr b="0" i="0" sz="1452">
                <a:solidFill>
                  <a:schemeClr val="accent6"/>
                </a:solidFill>
                <a:latin typeface="Poppins Medium"/>
                <a:ea typeface="Poppins Medium"/>
                <a:cs typeface="Poppins Medium"/>
                <a:sym typeface="Poppins Medium"/>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8" name="Google Shape;388;p78"/>
          <p:cNvSpPr txBox="1"/>
          <p:nvPr>
            <p:ph type="title"/>
          </p:nvPr>
        </p:nvSpPr>
        <p:spPr>
          <a:xfrm>
            <a:off x="458811" y="5553605"/>
            <a:ext cx="5386401" cy="137884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4538">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9" name="Google Shape;389;p78"/>
          <p:cNvSpPr/>
          <p:nvPr>
            <p:ph idx="2" type="pic"/>
          </p:nvPr>
        </p:nvSpPr>
        <p:spPr>
          <a:xfrm>
            <a:off x="0" y="0"/>
            <a:ext cx="6858000" cy="5289769"/>
          </a:xfrm>
          <a:prstGeom prst="rect">
            <a:avLst/>
          </a:prstGeom>
          <a:solidFill>
            <a:srgbClr val="D8D8D8"/>
          </a:solidFill>
          <a:ln>
            <a:noFill/>
          </a:ln>
        </p:spPr>
      </p:sp>
      <p:sp>
        <p:nvSpPr>
          <p:cNvPr id="390" name="Google Shape;390;p78"/>
          <p:cNvSpPr txBox="1"/>
          <p:nvPr>
            <p:ph idx="11" type="ftr"/>
          </p:nvPr>
        </p:nvSpPr>
        <p:spPr>
          <a:xfrm>
            <a:off x="454183" y="9426051"/>
            <a:ext cx="5948537" cy="11169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78"/>
          <p:cNvSpPr txBox="1"/>
          <p:nvPr>
            <p:ph idx="12" type="sldNum"/>
          </p:nvPr>
        </p:nvSpPr>
        <p:spPr>
          <a:xfrm>
            <a:off x="-59758" y="9376129"/>
            <a:ext cx="348663" cy="223459"/>
          </a:xfrm>
          <a:prstGeom prst="rect">
            <a:avLst/>
          </a:prstGeom>
          <a:noFill/>
          <a:ln>
            <a:noFill/>
          </a:ln>
        </p:spPr>
        <p:txBody>
          <a:bodyPr anchorCtr="0" anchor="ctr" bIns="0" lIns="0" spcFirstLastPara="1" rIns="0" wrap="square" tIns="0">
            <a:spAutoFit/>
          </a:bodyPr>
          <a:lstStyle>
            <a:lvl1pPr indent="0" lvl="0" marL="50139" algn="r">
              <a:spcBef>
                <a:spcPts val="0"/>
              </a:spcBef>
              <a:buNone/>
              <a:defRPr/>
            </a:lvl1pPr>
            <a:lvl2pPr indent="0" lvl="1" marL="50139" algn="r">
              <a:spcBef>
                <a:spcPts val="0"/>
              </a:spcBef>
              <a:buNone/>
              <a:defRPr/>
            </a:lvl2pPr>
            <a:lvl3pPr indent="0" lvl="2" marL="50139" algn="r">
              <a:spcBef>
                <a:spcPts val="0"/>
              </a:spcBef>
              <a:buNone/>
              <a:defRPr/>
            </a:lvl3pPr>
            <a:lvl4pPr indent="0" lvl="3" marL="50139" algn="r">
              <a:spcBef>
                <a:spcPts val="0"/>
              </a:spcBef>
              <a:buNone/>
              <a:defRPr/>
            </a:lvl4pPr>
            <a:lvl5pPr indent="0" lvl="4" marL="50139" algn="r">
              <a:spcBef>
                <a:spcPts val="0"/>
              </a:spcBef>
              <a:buNone/>
              <a:defRPr/>
            </a:lvl5pPr>
            <a:lvl6pPr indent="0" lvl="5" marL="50139" algn="r">
              <a:spcBef>
                <a:spcPts val="0"/>
              </a:spcBef>
              <a:buNone/>
              <a:defRPr/>
            </a:lvl6pPr>
            <a:lvl7pPr indent="0" lvl="6" marL="50139" algn="r">
              <a:spcBef>
                <a:spcPts val="0"/>
              </a:spcBef>
              <a:buNone/>
              <a:defRPr/>
            </a:lvl7pPr>
            <a:lvl8pPr indent="0" lvl="7" marL="50139" algn="r">
              <a:spcBef>
                <a:spcPts val="0"/>
              </a:spcBef>
              <a:buNone/>
              <a:defRPr/>
            </a:lvl8pPr>
            <a:lvl9pPr indent="0" lvl="8" marL="50139" algn="r">
              <a:spcBef>
                <a:spcPts val="0"/>
              </a:spcBef>
              <a:buNone/>
              <a:defRPr/>
            </a:lvl9pPr>
          </a:lstStyle>
          <a:p>
            <a:pPr indent="0" lvl="0" marL="50139"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slide_2">
  <p:cSld name="Break slide_2">
    <p:spTree>
      <p:nvGrpSpPr>
        <p:cNvPr id="392" name="Shape 392"/>
        <p:cNvGrpSpPr/>
        <p:nvPr/>
      </p:nvGrpSpPr>
      <p:grpSpPr>
        <a:xfrm>
          <a:off x="0" y="0"/>
          <a:ext cx="0" cy="0"/>
          <a:chOff x="0" y="0"/>
          <a:chExt cx="0" cy="0"/>
        </a:xfrm>
      </p:grpSpPr>
      <p:pic>
        <p:nvPicPr>
          <p:cNvPr descr="A picture containing text, watch&#10;&#10;Description automatically generated" id="393" name="Google Shape;393;p79"/>
          <p:cNvPicPr preferRelativeResize="0"/>
          <p:nvPr/>
        </p:nvPicPr>
        <p:blipFill rotWithShape="1">
          <a:blip r:embed="rId2">
            <a:alphaModFix/>
          </a:blip>
          <a:srcRect b="0" l="61788" r="0" t="75567"/>
          <a:stretch/>
        </p:blipFill>
        <p:spPr>
          <a:xfrm>
            <a:off x="4411445" y="8288332"/>
            <a:ext cx="2446555" cy="1617667"/>
          </a:xfrm>
          <a:prstGeom prst="rect">
            <a:avLst/>
          </a:prstGeom>
          <a:noFill/>
          <a:ln>
            <a:noFill/>
          </a:ln>
        </p:spPr>
      </p:pic>
      <p:pic>
        <p:nvPicPr>
          <p:cNvPr descr="A picture containing text, watch&#10;&#10;Description automatically generated" id="394" name="Google Shape;394;p79"/>
          <p:cNvPicPr preferRelativeResize="0"/>
          <p:nvPr/>
        </p:nvPicPr>
        <p:blipFill rotWithShape="1">
          <a:blip r:embed="rId2">
            <a:alphaModFix/>
          </a:blip>
          <a:srcRect b="48276" l="66472" r="0" t="16232"/>
          <a:stretch/>
        </p:blipFill>
        <p:spPr>
          <a:xfrm>
            <a:off x="4711273" y="3949737"/>
            <a:ext cx="2146727" cy="2349818"/>
          </a:xfrm>
          <a:prstGeom prst="rect">
            <a:avLst/>
          </a:prstGeom>
          <a:noFill/>
          <a:ln>
            <a:noFill/>
          </a:ln>
        </p:spPr>
      </p:pic>
      <p:sp>
        <p:nvSpPr>
          <p:cNvPr id="395" name="Google Shape;395;p79"/>
          <p:cNvSpPr/>
          <p:nvPr>
            <p:ph idx="2" type="pic"/>
          </p:nvPr>
        </p:nvSpPr>
        <p:spPr>
          <a:xfrm>
            <a:off x="0" y="0"/>
            <a:ext cx="6858000" cy="3958553"/>
          </a:xfrm>
          <a:prstGeom prst="rect">
            <a:avLst/>
          </a:prstGeom>
          <a:solidFill>
            <a:srgbClr val="D8D8D8"/>
          </a:solidFill>
          <a:ln>
            <a:noFill/>
          </a:ln>
        </p:spPr>
      </p:sp>
      <p:sp>
        <p:nvSpPr>
          <p:cNvPr id="396" name="Google Shape;396;p79"/>
          <p:cNvSpPr txBox="1"/>
          <p:nvPr>
            <p:ph idx="11" type="ftr"/>
          </p:nvPr>
        </p:nvSpPr>
        <p:spPr>
          <a:xfrm>
            <a:off x="454183" y="9426051"/>
            <a:ext cx="5948537" cy="11169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79"/>
          <p:cNvSpPr txBox="1"/>
          <p:nvPr>
            <p:ph idx="12" type="sldNum"/>
          </p:nvPr>
        </p:nvSpPr>
        <p:spPr>
          <a:xfrm>
            <a:off x="-59758" y="9376129"/>
            <a:ext cx="348663" cy="223459"/>
          </a:xfrm>
          <a:prstGeom prst="rect">
            <a:avLst/>
          </a:prstGeom>
          <a:noFill/>
          <a:ln>
            <a:noFill/>
          </a:ln>
        </p:spPr>
        <p:txBody>
          <a:bodyPr anchorCtr="0" anchor="ctr" bIns="0" lIns="0" spcFirstLastPara="1" rIns="0" wrap="square" tIns="0">
            <a:spAutoFit/>
          </a:bodyPr>
          <a:lstStyle>
            <a:lvl1pPr indent="0" lvl="0" marL="50139" algn="r">
              <a:spcBef>
                <a:spcPts val="0"/>
              </a:spcBef>
              <a:buNone/>
              <a:defRPr/>
            </a:lvl1pPr>
            <a:lvl2pPr indent="0" lvl="1" marL="50139" algn="r">
              <a:spcBef>
                <a:spcPts val="0"/>
              </a:spcBef>
              <a:buNone/>
              <a:defRPr/>
            </a:lvl2pPr>
            <a:lvl3pPr indent="0" lvl="2" marL="50139" algn="r">
              <a:spcBef>
                <a:spcPts val="0"/>
              </a:spcBef>
              <a:buNone/>
              <a:defRPr/>
            </a:lvl3pPr>
            <a:lvl4pPr indent="0" lvl="3" marL="50139" algn="r">
              <a:spcBef>
                <a:spcPts val="0"/>
              </a:spcBef>
              <a:buNone/>
              <a:defRPr/>
            </a:lvl4pPr>
            <a:lvl5pPr indent="0" lvl="4" marL="50139" algn="r">
              <a:spcBef>
                <a:spcPts val="0"/>
              </a:spcBef>
              <a:buNone/>
              <a:defRPr/>
            </a:lvl5pPr>
            <a:lvl6pPr indent="0" lvl="5" marL="50139" algn="r">
              <a:spcBef>
                <a:spcPts val="0"/>
              </a:spcBef>
              <a:buNone/>
              <a:defRPr/>
            </a:lvl6pPr>
            <a:lvl7pPr indent="0" lvl="6" marL="50139" algn="r">
              <a:spcBef>
                <a:spcPts val="0"/>
              </a:spcBef>
              <a:buNone/>
              <a:defRPr/>
            </a:lvl7pPr>
            <a:lvl8pPr indent="0" lvl="7" marL="50139" algn="r">
              <a:spcBef>
                <a:spcPts val="0"/>
              </a:spcBef>
              <a:buNone/>
              <a:defRPr/>
            </a:lvl8pPr>
            <a:lvl9pPr indent="0" lvl="8" marL="50139" algn="r">
              <a:spcBef>
                <a:spcPts val="0"/>
              </a:spcBef>
              <a:buNone/>
              <a:defRPr/>
            </a:lvl9pPr>
          </a:lstStyle>
          <a:p>
            <a:pPr indent="0" lvl="0" marL="50139" rtl="0" algn="r">
              <a:spcBef>
                <a:spcPts val="0"/>
              </a:spcBef>
              <a:spcAft>
                <a:spcPts val="0"/>
              </a:spcAft>
              <a:buNone/>
            </a:pPr>
            <a:fld id="{00000000-1234-1234-1234-123412341234}" type="slidenum">
              <a:rPr lang="en-GB"/>
              <a:t>‹#›</a:t>
            </a:fld>
            <a:endParaRPr/>
          </a:p>
        </p:txBody>
      </p:sp>
      <p:sp>
        <p:nvSpPr>
          <p:cNvPr id="398" name="Google Shape;398;p79"/>
          <p:cNvSpPr txBox="1"/>
          <p:nvPr>
            <p:ph idx="1" type="body"/>
          </p:nvPr>
        </p:nvSpPr>
        <p:spPr>
          <a:xfrm>
            <a:off x="455280" y="5854381"/>
            <a:ext cx="5498177" cy="1617666"/>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0" i="0" sz="1634">
                <a:solidFill>
                  <a:schemeClr val="accent6"/>
                </a:solidFill>
                <a:latin typeface="Poppins Medium"/>
                <a:ea typeface="Poppins Medium"/>
                <a:cs typeface="Poppins Medium"/>
                <a:sym typeface="Poppins Medium"/>
              </a:defRPr>
            </a:lvl1pPr>
            <a:lvl2pPr indent="-320802" lvl="1" marL="914400" algn="l">
              <a:spcBef>
                <a:spcPts val="0"/>
              </a:spcBef>
              <a:spcAft>
                <a:spcPts val="0"/>
              </a:spcAft>
              <a:buClr>
                <a:schemeClr val="accent6"/>
              </a:buClr>
              <a:buSzPts val="1452"/>
              <a:buChar char="•"/>
              <a:defRPr b="0" i="0" sz="1452">
                <a:solidFill>
                  <a:schemeClr val="accent6"/>
                </a:solidFill>
                <a:latin typeface="Poppins Medium"/>
                <a:ea typeface="Poppins Medium"/>
                <a:cs typeface="Poppins Medium"/>
                <a:sym typeface="Poppins Medium"/>
              </a:defRPr>
            </a:lvl2pPr>
            <a:lvl3pPr indent="-320802" lvl="2" marL="1371600" algn="l">
              <a:spcBef>
                <a:spcPts val="0"/>
              </a:spcBef>
              <a:spcAft>
                <a:spcPts val="0"/>
              </a:spcAft>
              <a:buClr>
                <a:schemeClr val="accent6"/>
              </a:buClr>
              <a:buSzPts val="1452"/>
              <a:buChar char="•"/>
              <a:defRPr b="0" i="0" sz="1452">
                <a:solidFill>
                  <a:schemeClr val="accent6"/>
                </a:solidFill>
                <a:latin typeface="Poppins Medium"/>
                <a:ea typeface="Poppins Medium"/>
                <a:cs typeface="Poppins Medium"/>
                <a:sym typeface="Poppins Medium"/>
              </a:defRPr>
            </a:lvl3pPr>
            <a:lvl4pPr indent="-320802" lvl="3" marL="1828800" algn="l">
              <a:spcBef>
                <a:spcPts val="0"/>
              </a:spcBef>
              <a:spcAft>
                <a:spcPts val="0"/>
              </a:spcAft>
              <a:buClr>
                <a:schemeClr val="accent6"/>
              </a:buClr>
              <a:buSzPts val="1452"/>
              <a:buChar char="•"/>
              <a:defRPr b="0" i="0" sz="1452">
                <a:solidFill>
                  <a:schemeClr val="accent6"/>
                </a:solidFill>
                <a:latin typeface="Poppins Medium"/>
                <a:ea typeface="Poppins Medium"/>
                <a:cs typeface="Poppins Medium"/>
                <a:sym typeface="Poppins Medium"/>
              </a:defRPr>
            </a:lvl4pPr>
            <a:lvl5pPr indent="-320801" lvl="4" marL="2286000" algn="l">
              <a:spcBef>
                <a:spcPts val="0"/>
              </a:spcBef>
              <a:spcAft>
                <a:spcPts val="0"/>
              </a:spcAft>
              <a:buClr>
                <a:schemeClr val="accent6"/>
              </a:buClr>
              <a:buSzPts val="1452"/>
              <a:buChar char="•"/>
              <a:defRPr b="0" i="0" sz="1452">
                <a:solidFill>
                  <a:schemeClr val="accent6"/>
                </a:solidFill>
                <a:latin typeface="Poppins Medium"/>
                <a:ea typeface="Poppins Medium"/>
                <a:cs typeface="Poppins Medium"/>
                <a:sym typeface="Poppins Medium"/>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9" name="Google Shape;399;p79"/>
          <p:cNvSpPr txBox="1"/>
          <p:nvPr>
            <p:ph type="title"/>
          </p:nvPr>
        </p:nvSpPr>
        <p:spPr>
          <a:xfrm>
            <a:off x="458811" y="4236312"/>
            <a:ext cx="4574566" cy="137884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4538">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s">
  <p:cSld name="Instructions">
    <p:spTree>
      <p:nvGrpSpPr>
        <p:cNvPr id="400" name="Shape 400"/>
        <p:cNvGrpSpPr/>
        <p:nvPr/>
      </p:nvGrpSpPr>
      <p:grpSpPr>
        <a:xfrm>
          <a:off x="0" y="0"/>
          <a:ext cx="0" cy="0"/>
          <a:chOff x="0" y="0"/>
          <a:chExt cx="0" cy="0"/>
        </a:xfrm>
      </p:grpSpPr>
      <p:sp>
        <p:nvSpPr>
          <p:cNvPr id="401" name="Google Shape;401;p80"/>
          <p:cNvSpPr/>
          <p:nvPr/>
        </p:nvSpPr>
        <p:spPr>
          <a:xfrm>
            <a:off x="0" y="0"/>
            <a:ext cx="6858000" cy="9906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4">
              <a:solidFill>
                <a:schemeClr val="lt1"/>
              </a:solidFill>
              <a:latin typeface="Calibri"/>
              <a:ea typeface="Calibri"/>
              <a:cs typeface="Calibri"/>
              <a:sym typeface="Calibri"/>
            </a:endParaRPr>
          </a:p>
        </p:txBody>
      </p:sp>
      <p:sp>
        <p:nvSpPr>
          <p:cNvPr id="402" name="Google Shape;402;p80"/>
          <p:cNvSpPr/>
          <p:nvPr/>
        </p:nvSpPr>
        <p:spPr>
          <a:xfrm>
            <a:off x="285728" y="380968"/>
            <a:ext cx="6357982" cy="50006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34">
              <a:solidFill>
                <a:schemeClr val="lt1"/>
              </a:solidFill>
              <a:latin typeface="Calibri"/>
              <a:ea typeface="Calibri"/>
              <a:cs typeface="Calibri"/>
              <a:sym typeface="Calibri"/>
            </a:endParaRPr>
          </a:p>
        </p:txBody>
      </p:sp>
      <p:sp>
        <p:nvSpPr>
          <p:cNvPr id="403" name="Google Shape;403;p80"/>
          <p:cNvSpPr txBox="1"/>
          <p:nvPr>
            <p:ph idx="1" type="body"/>
          </p:nvPr>
        </p:nvSpPr>
        <p:spPr>
          <a:xfrm>
            <a:off x="428604" y="488983"/>
            <a:ext cx="6072230" cy="8821736"/>
          </a:xfrm>
          <a:prstGeom prst="rect">
            <a:avLst/>
          </a:prstGeom>
          <a:noFill/>
          <a:ln>
            <a:noFill/>
          </a:ln>
        </p:spPr>
        <p:txBody>
          <a:bodyPr anchorCtr="0" anchor="t" bIns="0" lIns="0" spcFirstLastPara="1" rIns="0" wrap="square" tIns="0">
            <a:noAutofit/>
          </a:bodyPr>
          <a:lstStyle>
            <a:lvl1pPr indent="-228600" lvl="0" marL="457200" algn="l">
              <a:lnSpc>
                <a:spcPct val="133408"/>
              </a:lnSpc>
              <a:spcBef>
                <a:spcPts val="0"/>
              </a:spcBef>
              <a:spcAft>
                <a:spcPts val="0"/>
              </a:spcAft>
              <a:buSzPts val="1400"/>
              <a:buNone/>
              <a:defRPr b="1" sz="1762">
                <a:solidFill>
                  <a:schemeClr val="lt1"/>
                </a:solidFill>
                <a:latin typeface="Calibri"/>
                <a:ea typeface="Calibri"/>
                <a:cs typeface="Calibri"/>
                <a:sym typeface="Calibri"/>
              </a:defRPr>
            </a:lvl1pPr>
            <a:lvl2pPr indent="-228600" lvl="1" marL="914400" algn="l">
              <a:lnSpc>
                <a:spcPct val="108340"/>
              </a:lnSpc>
              <a:spcBef>
                <a:spcPts val="1469"/>
              </a:spcBef>
              <a:spcAft>
                <a:spcPts val="0"/>
              </a:spcAft>
              <a:buClr>
                <a:schemeClr val="dk1"/>
              </a:buClr>
              <a:buSzPts val="1410"/>
              <a:buFont typeface="Arial"/>
              <a:buNone/>
              <a:defRPr b="1" sz="1175">
                <a:solidFill>
                  <a:schemeClr val="accent1"/>
                </a:solidFill>
              </a:defRPr>
            </a:lvl2pPr>
            <a:lvl3pPr indent="-228600" lvl="2" marL="1371600" algn="l">
              <a:lnSpc>
                <a:spcPct val="116680"/>
              </a:lnSpc>
              <a:spcBef>
                <a:spcPts val="588"/>
              </a:spcBef>
              <a:spcAft>
                <a:spcPts val="0"/>
              </a:spcAft>
              <a:buClr>
                <a:schemeClr val="dk1"/>
              </a:buClr>
              <a:buSzPts val="1410"/>
              <a:buFont typeface="Arial"/>
              <a:buNone/>
              <a:defRPr sz="1175">
                <a:solidFill>
                  <a:srgbClr val="000000"/>
                </a:solidFill>
              </a:defRPr>
            </a:lvl3pPr>
            <a:lvl4pPr indent="-303212" lvl="3" marL="1828800" algn="l">
              <a:lnSpc>
                <a:spcPct val="100000"/>
              </a:lnSpc>
              <a:spcBef>
                <a:spcPts val="588"/>
              </a:spcBef>
              <a:spcAft>
                <a:spcPts val="0"/>
              </a:spcAft>
              <a:buClr>
                <a:srgbClr val="000000"/>
              </a:buClr>
              <a:buSzPts val="1175"/>
              <a:buFont typeface="Arial"/>
              <a:buChar char="•"/>
              <a:defRPr sz="1175">
                <a:solidFill>
                  <a:srgbClr val="000000"/>
                </a:solidFill>
              </a:defRPr>
            </a:lvl4pPr>
            <a:lvl5pPr indent="-303212" lvl="4" marL="2286000" algn="l">
              <a:lnSpc>
                <a:spcPct val="116680"/>
              </a:lnSpc>
              <a:spcBef>
                <a:spcPts val="0"/>
              </a:spcBef>
              <a:spcAft>
                <a:spcPts val="0"/>
              </a:spcAft>
              <a:buClr>
                <a:schemeClr val="dk1"/>
              </a:buClr>
              <a:buSzPts val="1175"/>
              <a:buChar char="•"/>
              <a:defRPr sz="1175"/>
            </a:lvl5pPr>
            <a:lvl6pPr indent="-228600" lvl="5" marL="2743200" algn="l">
              <a:spcBef>
                <a:spcPts val="1175"/>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Divider">
    <p:spTree>
      <p:nvGrpSpPr>
        <p:cNvPr id="60" name="Shape 60"/>
        <p:cNvGrpSpPr/>
        <p:nvPr/>
      </p:nvGrpSpPr>
      <p:grpSpPr>
        <a:xfrm>
          <a:off x="0" y="0"/>
          <a:ext cx="0" cy="0"/>
          <a:chOff x="0" y="0"/>
          <a:chExt cx="0" cy="0"/>
        </a:xfrm>
      </p:grpSpPr>
      <p:pic>
        <p:nvPicPr>
          <p:cNvPr descr="P8 Background shape.png" id="61" name="Google Shape;61;p53"/>
          <p:cNvPicPr preferRelativeResize="0"/>
          <p:nvPr/>
        </p:nvPicPr>
        <p:blipFill rotWithShape="1">
          <a:blip r:embed="rId2">
            <a:alphaModFix/>
          </a:blip>
          <a:srcRect b="0" l="0" r="0" t="0"/>
          <a:stretch/>
        </p:blipFill>
        <p:spPr>
          <a:xfrm>
            <a:off x="0" y="0"/>
            <a:ext cx="6858000" cy="9700752"/>
          </a:xfrm>
          <a:prstGeom prst="rect">
            <a:avLst/>
          </a:prstGeom>
          <a:noFill/>
          <a:ln>
            <a:noFill/>
          </a:ln>
        </p:spPr>
      </p:pic>
      <p:sp>
        <p:nvSpPr>
          <p:cNvPr id="62" name="Google Shape;62;p53"/>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b="1" sz="2200">
                <a:solidFill>
                  <a:schemeClr val="lt1"/>
                </a:solidFill>
                <a:latin typeface="Poppins Light"/>
                <a:ea typeface="Poppins Light"/>
                <a:cs typeface="Poppins Light"/>
                <a:sym typeface="Poppins Light"/>
              </a:defRPr>
            </a:lvl1pPr>
            <a:lvl2pPr indent="0" lvl="1" marL="0" algn="r">
              <a:spcBef>
                <a:spcPts val="0"/>
              </a:spcBef>
              <a:buNone/>
              <a:defRPr b="1" sz="2200">
                <a:solidFill>
                  <a:schemeClr val="lt1"/>
                </a:solidFill>
                <a:latin typeface="Poppins Light"/>
                <a:ea typeface="Poppins Light"/>
                <a:cs typeface="Poppins Light"/>
                <a:sym typeface="Poppins Light"/>
              </a:defRPr>
            </a:lvl2pPr>
            <a:lvl3pPr indent="0" lvl="2" marL="0" algn="r">
              <a:spcBef>
                <a:spcPts val="0"/>
              </a:spcBef>
              <a:buNone/>
              <a:defRPr b="1" sz="2200">
                <a:solidFill>
                  <a:schemeClr val="lt1"/>
                </a:solidFill>
                <a:latin typeface="Poppins Light"/>
                <a:ea typeface="Poppins Light"/>
                <a:cs typeface="Poppins Light"/>
                <a:sym typeface="Poppins Light"/>
              </a:defRPr>
            </a:lvl3pPr>
            <a:lvl4pPr indent="0" lvl="3" marL="0" algn="r">
              <a:spcBef>
                <a:spcPts val="0"/>
              </a:spcBef>
              <a:buNone/>
              <a:defRPr b="1" sz="2200">
                <a:solidFill>
                  <a:schemeClr val="lt1"/>
                </a:solidFill>
                <a:latin typeface="Poppins Light"/>
                <a:ea typeface="Poppins Light"/>
                <a:cs typeface="Poppins Light"/>
                <a:sym typeface="Poppins Light"/>
              </a:defRPr>
            </a:lvl4pPr>
            <a:lvl5pPr indent="0" lvl="4" marL="0" algn="r">
              <a:spcBef>
                <a:spcPts val="0"/>
              </a:spcBef>
              <a:buNone/>
              <a:defRPr b="1" sz="2200">
                <a:solidFill>
                  <a:schemeClr val="lt1"/>
                </a:solidFill>
                <a:latin typeface="Poppins Light"/>
                <a:ea typeface="Poppins Light"/>
                <a:cs typeface="Poppins Light"/>
                <a:sym typeface="Poppins Light"/>
              </a:defRPr>
            </a:lvl5pPr>
            <a:lvl6pPr indent="0" lvl="5" marL="0" algn="r">
              <a:spcBef>
                <a:spcPts val="0"/>
              </a:spcBef>
              <a:buNone/>
              <a:defRPr b="1" sz="2200">
                <a:solidFill>
                  <a:schemeClr val="lt1"/>
                </a:solidFill>
                <a:latin typeface="Poppins Light"/>
                <a:ea typeface="Poppins Light"/>
                <a:cs typeface="Poppins Light"/>
                <a:sym typeface="Poppins Light"/>
              </a:defRPr>
            </a:lvl6pPr>
            <a:lvl7pPr indent="0" lvl="6" marL="0" algn="r">
              <a:spcBef>
                <a:spcPts val="0"/>
              </a:spcBef>
              <a:buNone/>
              <a:defRPr b="1" sz="2200">
                <a:solidFill>
                  <a:schemeClr val="lt1"/>
                </a:solidFill>
                <a:latin typeface="Poppins Light"/>
                <a:ea typeface="Poppins Light"/>
                <a:cs typeface="Poppins Light"/>
                <a:sym typeface="Poppins Light"/>
              </a:defRPr>
            </a:lvl7pPr>
            <a:lvl8pPr indent="0" lvl="7" marL="0" algn="r">
              <a:spcBef>
                <a:spcPts val="0"/>
              </a:spcBef>
              <a:buNone/>
              <a:defRPr b="1" sz="2200">
                <a:solidFill>
                  <a:schemeClr val="lt1"/>
                </a:solidFill>
                <a:latin typeface="Poppins Light"/>
                <a:ea typeface="Poppins Light"/>
                <a:cs typeface="Poppins Light"/>
                <a:sym typeface="Poppins Light"/>
              </a:defRPr>
            </a:lvl8pPr>
            <a:lvl9pPr indent="0" lvl="8" marL="0" algn="r">
              <a:spcBef>
                <a:spcPts val="0"/>
              </a:spcBef>
              <a:buNone/>
              <a:defRPr b="1" sz="2200">
                <a:solidFill>
                  <a:schemeClr val="lt1"/>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GB"/>
              <a:t>‹#›</a:t>
            </a:fld>
            <a:endParaRPr/>
          </a:p>
        </p:txBody>
      </p:sp>
      <p:cxnSp>
        <p:nvCxnSpPr>
          <p:cNvPr id="63" name="Google Shape;63;p53"/>
          <p:cNvCxnSpPr/>
          <p:nvPr/>
        </p:nvCxnSpPr>
        <p:spPr>
          <a:xfrm>
            <a:off x="419078" y="704817"/>
            <a:ext cx="6012000" cy="0"/>
          </a:xfrm>
          <a:prstGeom prst="straightConnector1">
            <a:avLst/>
          </a:prstGeom>
          <a:noFill/>
          <a:ln cap="flat" cmpd="sng" w="9525">
            <a:solidFill>
              <a:schemeClr val="lt2"/>
            </a:solidFill>
            <a:prstDash val="solid"/>
            <a:round/>
            <a:headEnd len="sm" w="sm" type="none"/>
            <a:tailEnd len="sm" w="sm" type="none"/>
          </a:ln>
        </p:spPr>
      </p:cxnSp>
      <p:sp>
        <p:nvSpPr>
          <p:cNvPr id="64" name="Google Shape;64;p53"/>
          <p:cNvSpPr/>
          <p:nvPr>
            <p:ph idx="2" type="pic"/>
          </p:nvPr>
        </p:nvSpPr>
        <p:spPr>
          <a:xfrm>
            <a:off x="-24" y="3548624"/>
            <a:ext cx="6858024" cy="6357982"/>
          </a:xfrm>
          <a:prstGeom prst="rect">
            <a:avLst/>
          </a:prstGeom>
          <a:noFill/>
          <a:ln>
            <a:noFill/>
          </a:ln>
        </p:spPr>
      </p:sp>
      <p:sp>
        <p:nvSpPr>
          <p:cNvPr id="65" name="Google Shape;65;p53"/>
          <p:cNvSpPr txBox="1"/>
          <p:nvPr>
            <p:ph idx="1" type="body"/>
          </p:nvPr>
        </p:nvSpPr>
        <p:spPr>
          <a:xfrm>
            <a:off x="395292" y="1229422"/>
            <a:ext cx="6072187" cy="928688"/>
          </a:xfrm>
          <a:prstGeom prst="rect">
            <a:avLst/>
          </a:prstGeom>
          <a:noFill/>
          <a:ln>
            <a:noFill/>
          </a:ln>
        </p:spPr>
        <p:txBody>
          <a:bodyPr anchorCtr="0" anchor="t" bIns="0" lIns="0" spcFirstLastPara="1" rIns="0" wrap="square" tIns="0">
            <a:noAutofit/>
          </a:bodyPr>
          <a:lstStyle>
            <a:lvl1pPr indent="-228600" lvl="0" marL="457200" algn="l">
              <a:lnSpc>
                <a:spcPct val="109375"/>
              </a:lnSpc>
              <a:spcBef>
                <a:spcPts val="0"/>
              </a:spcBef>
              <a:spcAft>
                <a:spcPts val="0"/>
              </a:spcAft>
              <a:buClr>
                <a:schemeClr val="lt1"/>
              </a:buClr>
              <a:buSzPts val="3200"/>
              <a:buNone/>
              <a:defRPr b="1" sz="3200">
                <a:solidFill>
                  <a:schemeClr val="lt1"/>
                </a:solidFill>
                <a:latin typeface="Poppins"/>
                <a:ea typeface="Poppins"/>
                <a:cs typeface="Poppins"/>
                <a:sym typeface="Poppins"/>
              </a:defRPr>
            </a:lvl1pPr>
            <a:lvl2pPr indent="-228600" lvl="1" marL="914400" algn="l">
              <a:lnSpc>
                <a:spcPct val="109375"/>
              </a:lnSpc>
              <a:spcBef>
                <a:spcPts val="0"/>
              </a:spcBef>
              <a:spcAft>
                <a:spcPts val="0"/>
              </a:spcAft>
              <a:buClr>
                <a:schemeClr val="lt1"/>
              </a:buClr>
              <a:buSzPts val="3200"/>
              <a:buNone/>
              <a:defRPr b="1" sz="3200">
                <a:solidFill>
                  <a:schemeClr val="lt1"/>
                </a:solidFill>
              </a:defRPr>
            </a:lvl2pPr>
            <a:lvl3pPr indent="-228600" lvl="2" marL="1371600" algn="l">
              <a:lnSpc>
                <a:spcPct val="109375"/>
              </a:lnSpc>
              <a:spcBef>
                <a:spcPts val="0"/>
              </a:spcBef>
              <a:spcAft>
                <a:spcPts val="0"/>
              </a:spcAft>
              <a:buClr>
                <a:schemeClr val="lt1"/>
              </a:buClr>
              <a:buSzPts val="3200"/>
              <a:buNone/>
              <a:defRPr b="1" sz="3200">
                <a:solidFill>
                  <a:schemeClr val="lt1"/>
                </a:solidFill>
              </a:defRPr>
            </a:lvl3pPr>
            <a:lvl4pPr indent="-228600" lvl="3" marL="1828800" algn="l">
              <a:lnSpc>
                <a:spcPct val="109375"/>
              </a:lnSpc>
              <a:spcBef>
                <a:spcPts val="0"/>
              </a:spcBef>
              <a:spcAft>
                <a:spcPts val="0"/>
              </a:spcAft>
              <a:buClr>
                <a:schemeClr val="lt1"/>
              </a:buClr>
              <a:buSzPts val="3200"/>
              <a:buNone/>
              <a:defRPr b="1" sz="3200">
                <a:solidFill>
                  <a:schemeClr val="lt1"/>
                </a:solidFill>
              </a:defRPr>
            </a:lvl4pPr>
            <a:lvl5pPr indent="-228600" lvl="4" marL="2286000" algn="l">
              <a:lnSpc>
                <a:spcPct val="109375"/>
              </a:lnSpc>
              <a:spcBef>
                <a:spcPts val="0"/>
              </a:spcBef>
              <a:spcAft>
                <a:spcPts val="0"/>
              </a:spcAft>
              <a:buClr>
                <a:schemeClr val="lt1"/>
              </a:buClr>
              <a:buSzPts val="3200"/>
              <a:buNone/>
              <a:defRPr b="1" sz="32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53"/>
          <p:cNvSpPr txBox="1"/>
          <p:nvPr>
            <p:ph idx="3" type="body"/>
          </p:nvPr>
        </p:nvSpPr>
        <p:spPr>
          <a:xfrm>
            <a:off x="409581" y="2238356"/>
            <a:ext cx="6120000" cy="1357322"/>
          </a:xfrm>
          <a:prstGeom prst="rect">
            <a:avLst/>
          </a:prstGeom>
          <a:noFill/>
          <a:ln>
            <a:noFill/>
          </a:ln>
        </p:spPr>
        <p:txBody>
          <a:bodyPr anchorCtr="0" anchor="t" bIns="0" lIns="0" spcFirstLastPara="1" rIns="0" wrap="square" tIns="0">
            <a:noAutofit/>
          </a:bodyPr>
          <a:lstStyle>
            <a:lvl1pPr indent="-228600" lvl="0" marL="457200" algn="l">
              <a:lnSpc>
                <a:spcPct val="121428"/>
              </a:lnSpc>
              <a:spcBef>
                <a:spcPts val="0"/>
              </a:spcBef>
              <a:spcAft>
                <a:spcPts val="0"/>
              </a:spcAft>
              <a:buClr>
                <a:schemeClr val="lt1"/>
              </a:buClr>
              <a:buSzPts val="1400"/>
              <a:buNone/>
              <a:defRPr b="0" sz="1400">
                <a:solidFill>
                  <a:schemeClr val="lt1"/>
                </a:solidFill>
              </a:defRPr>
            </a:lvl1pPr>
            <a:lvl2pPr indent="-228600" lvl="1" marL="914400" algn="l">
              <a:lnSpc>
                <a:spcPct val="116666"/>
              </a:lnSpc>
              <a:spcBef>
                <a:spcPts val="1200"/>
              </a:spcBef>
              <a:spcAft>
                <a:spcPts val="0"/>
              </a:spcAft>
              <a:buClr>
                <a:schemeClr val="lt1"/>
              </a:buClr>
              <a:buSzPts val="1200"/>
              <a:buNone/>
              <a:defRPr b="1" sz="1200">
                <a:solidFill>
                  <a:schemeClr val="lt1"/>
                </a:solidFill>
              </a:defRPr>
            </a:lvl2pPr>
            <a:lvl3pPr indent="-298450" lvl="2" marL="1371600" algn="l">
              <a:lnSpc>
                <a:spcPct val="109090"/>
              </a:lnSpc>
              <a:spcBef>
                <a:spcPts val="600"/>
              </a:spcBef>
              <a:spcAft>
                <a:spcPts val="0"/>
              </a:spcAft>
              <a:buClr>
                <a:schemeClr val="lt1"/>
              </a:buClr>
              <a:buSzPts val="1100"/>
              <a:buFont typeface="Arial"/>
              <a:buChar char="•"/>
              <a:defRPr b="0" sz="1100">
                <a:solidFill>
                  <a:schemeClr val="lt1"/>
                </a:solidFill>
              </a:defRPr>
            </a:lvl3pPr>
            <a:lvl4pPr indent="-228600" lvl="3" marL="1828800" algn="l">
              <a:spcBef>
                <a:spcPts val="0"/>
              </a:spcBef>
              <a:spcAft>
                <a:spcPts val="0"/>
              </a:spcAft>
              <a:buClr>
                <a:schemeClr val="lt1"/>
              </a:buClr>
              <a:buSzPts val="1000"/>
              <a:buNone/>
              <a:defRPr sz="1000">
                <a:solidFill>
                  <a:schemeClr val="lt1"/>
                </a:solidFill>
              </a:defRPr>
            </a:lvl4pPr>
            <a:lvl5pPr indent="-228600" lvl="4" marL="2286000" algn="l">
              <a:spcBef>
                <a:spcPts val="1000"/>
              </a:spcBef>
              <a:spcAft>
                <a:spcPts val="0"/>
              </a:spcAft>
              <a:buClr>
                <a:schemeClr val="lt1"/>
              </a:buClr>
              <a:buSzPts val="2000"/>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53"/>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8" name="Shape 68"/>
        <p:cNvGrpSpPr/>
        <p:nvPr/>
      </p:nvGrpSpPr>
      <p:grpSpPr>
        <a:xfrm>
          <a:off x="0" y="0"/>
          <a:ext cx="0" cy="0"/>
          <a:chOff x="0" y="0"/>
          <a:chExt cx="0" cy="0"/>
        </a:xfrm>
      </p:grpSpPr>
      <p:sp>
        <p:nvSpPr>
          <p:cNvPr id="69" name="Google Shape;69;p54"/>
          <p:cNvSpPr txBox="1"/>
          <p:nvPr>
            <p:ph idx="12" type="sldNum"/>
          </p:nvPr>
        </p:nvSpPr>
        <p:spPr>
          <a:xfrm>
            <a:off x="5864744" y="339081"/>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0" name="Google Shape;70;p54"/>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57"/>
          <p:cNvSpPr txBox="1"/>
          <p:nvPr>
            <p:ph type="title"/>
          </p:nvPr>
        </p:nvSpPr>
        <p:spPr>
          <a:xfrm>
            <a:off x="410550" y="907889"/>
            <a:ext cx="5976000" cy="1296000"/>
          </a:xfrm>
          <a:prstGeom prst="rect">
            <a:avLst/>
          </a:prstGeom>
          <a:noFill/>
          <a:ln>
            <a:noFill/>
          </a:ln>
        </p:spPr>
        <p:txBody>
          <a:bodyPr anchorCtr="0" anchor="t" bIns="0" lIns="0" spcFirstLastPara="1" rIns="0" wrap="square" tIns="0">
            <a:noAutofit/>
          </a:bodyPr>
          <a:lstStyle>
            <a:lvl1pPr lvl="0" algn="l">
              <a:lnSpc>
                <a:spcPct val="288888"/>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57"/>
          <p:cNvSpPr txBox="1"/>
          <p:nvPr>
            <p:ph idx="1" type="body"/>
          </p:nvPr>
        </p:nvSpPr>
        <p:spPr>
          <a:xfrm>
            <a:off x="471488" y="2637014"/>
            <a:ext cx="2914650" cy="6285266"/>
          </a:xfrm>
          <a:prstGeom prst="rect">
            <a:avLst/>
          </a:prstGeom>
          <a:noFill/>
          <a:ln>
            <a:noFill/>
          </a:ln>
        </p:spPr>
        <p:txBody>
          <a:bodyPr anchorCtr="0" anchor="t" bIns="0" lIns="0" spcFirstLastPara="1" rIns="0" wrap="square" tIns="0">
            <a:noAutofit/>
          </a:bodyPr>
          <a:lstStyle>
            <a:lvl1pPr indent="-228600" lvl="0" marL="457200" algn="l">
              <a:lnSpc>
                <a:spcPct val="94444"/>
              </a:lnSpc>
              <a:spcBef>
                <a:spcPts val="0"/>
              </a:spcBef>
              <a:spcAft>
                <a:spcPts val="0"/>
              </a:spcAft>
              <a:buClr>
                <a:srgbClr val="E29707"/>
              </a:buClr>
              <a:buSzPts val="1800"/>
              <a:buNone/>
              <a:defRPr/>
            </a:lvl1pPr>
            <a:lvl2pPr indent="-228600" lvl="1" marL="914400" algn="l">
              <a:lnSpc>
                <a:spcPct val="77777"/>
              </a:lnSpc>
              <a:spcBef>
                <a:spcPts val="900"/>
              </a:spcBef>
              <a:spcAft>
                <a:spcPts val="0"/>
              </a:spcAft>
              <a:buClr>
                <a:schemeClr val="dk1"/>
              </a:buClr>
              <a:buSzPts val="1800"/>
              <a:buNone/>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57"/>
          <p:cNvSpPr txBox="1"/>
          <p:nvPr>
            <p:ph idx="2" type="body"/>
          </p:nvPr>
        </p:nvSpPr>
        <p:spPr>
          <a:xfrm>
            <a:off x="3471863" y="2637014"/>
            <a:ext cx="2914650" cy="6285266"/>
          </a:xfrm>
          <a:prstGeom prst="rect">
            <a:avLst/>
          </a:prstGeom>
          <a:noFill/>
          <a:ln>
            <a:noFill/>
          </a:ln>
        </p:spPr>
        <p:txBody>
          <a:bodyPr anchorCtr="0" anchor="t" bIns="0" lIns="0" spcFirstLastPara="1" rIns="0" wrap="square" tIns="0">
            <a:noAutofit/>
          </a:bodyPr>
          <a:lstStyle>
            <a:lvl1pPr indent="-228600" lvl="0" marL="457200" algn="l">
              <a:lnSpc>
                <a:spcPct val="94444"/>
              </a:lnSpc>
              <a:spcBef>
                <a:spcPts val="0"/>
              </a:spcBef>
              <a:spcAft>
                <a:spcPts val="0"/>
              </a:spcAft>
              <a:buClr>
                <a:srgbClr val="E29707"/>
              </a:buClr>
              <a:buSzPts val="1800"/>
              <a:buNone/>
              <a:defRPr/>
            </a:lvl1pPr>
            <a:lvl2pPr indent="-228600" lvl="1" marL="914400" algn="l">
              <a:lnSpc>
                <a:spcPct val="77777"/>
              </a:lnSpc>
              <a:spcBef>
                <a:spcPts val="900"/>
              </a:spcBef>
              <a:spcAft>
                <a:spcPts val="0"/>
              </a:spcAft>
              <a:buClr>
                <a:schemeClr val="dk1"/>
              </a:buClr>
              <a:buSzPts val="1800"/>
              <a:buNone/>
              <a:defRPr/>
            </a:lvl2pPr>
            <a:lvl3pPr indent="-228600" lvl="2" marL="1371600" algn="l">
              <a:spcBef>
                <a:spcPts val="0"/>
              </a:spcBef>
              <a:spcAft>
                <a:spcPts val="0"/>
              </a:spcAft>
              <a:buClr>
                <a:schemeClr val="dk1"/>
              </a:buClr>
              <a:buSzPts val="1800"/>
              <a:buNone/>
              <a:defRPr/>
            </a:lvl3pPr>
            <a:lvl4pPr indent="-228600" lvl="3" marL="1828800" algn="l">
              <a:spcBef>
                <a:spcPts val="0"/>
              </a:spcBef>
              <a:spcAft>
                <a:spcPts val="0"/>
              </a:spcAft>
              <a:buClr>
                <a:schemeClr val="dk1"/>
              </a:buClr>
              <a:buSzPts val="1800"/>
              <a:buNone/>
              <a:defRPr/>
            </a:lvl4pPr>
            <a:lvl5pPr indent="-228600" lvl="4" marL="2286000" algn="l">
              <a:spcBef>
                <a:spcPts val="0"/>
              </a:spcBef>
              <a:spcAft>
                <a:spcPts val="0"/>
              </a:spcAft>
              <a:buClr>
                <a:schemeClr val="dk1"/>
              </a:buClr>
              <a:buSzPts val="180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Poppins Light"/>
                <a:ea typeface="Poppins Light"/>
                <a:cs typeface="Poppins Light"/>
                <a:sym typeface="Poppins Light"/>
              </a:defRPr>
            </a:lvl1pPr>
            <a:lvl2pPr lvl="1"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2pPr>
            <a:lvl3pPr lvl="2"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3pPr>
            <a:lvl4pPr lvl="3"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4pPr>
            <a:lvl5pPr lvl="4"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5pPr>
            <a:lvl6pPr lvl="5"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6pPr>
            <a:lvl7pPr lvl="6"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7pPr>
            <a:lvl8pPr lvl="7"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8pPr>
            <a:lvl9pPr lvl="8"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9pPr>
          </a:lstStyle>
          <a:p/>
        </p:txBody>
      </p:sp>
      <p:sp>
        <p:nvSpPr>
          <p:cNvPr id="76" name="Google Shape;76;p57"/>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78" name="Shape 78"/>
        <p:cNvGrpSpPr/>
        <p:nvPr/>
      </p:nvGrpSpPr>
      <p:grpSpPr>
        <a:xfrm>
          <a:off x="0" y="0"/>
          <a:ext cx="0" cy="0"/>
          <a:chOff x="0" y="0"/>
          <a:chExt cx="0" cy="0"/>
        </a:xfrm>
      </p:grpSpPr>
      <p:sp>
        <p:nvSpPr>
          <p:cNvPr id="79" name="Google Shape;79;p60"/>
          <p:cNvSpPr/>
          <p:nvPr/>
        </p:nvSpPr>
        <p:spPr>
          <a:xfrm>
            <a:off x="0" y="0"/>
            <a:ext cx="6858000" cy="990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80" name="Google Shape;80;p60"/>
          <p:cNvSpPr/>
          <p:nvPr>
            <p:ph idx="2" type="pic"/>
          </p:nvPr>
        </p:nvSpPr>
        <p:spPr>
          <a:xfrm>
            <a:off x="0" y="3238488"/>
            <a:ext cx="6858000" cy="6691290"/>
          </a:xfrm>
          <a:prstGeom prst="rect">
            <a:avLst/>
          </a:prstGeom>
          <a:noFill/>
          <a:ln>
            <a:noFill/>
          </a:ln>
        </p:spPr>
      </p:sp>
      <p:sp>
        <p:nvSpPr>
          <p:cNvPr id="81" name="Google Shape;81;p60"/>
          <p:cNvSpPr txBox="1"/>
          <p:nvPr>
            <p:ph type="ctrTitle"/>
          </p:nvPr>
        </p:nvSpPr>
        <p:spPr>
          <a:xfrm>
            <a:off x="433991" y="2653078"/>
            <a:ext cx="6300000" cy="612000"/>
          </a:xfrm>
          <a:prstGeom prst="rect">
            <a:avLst/>
          </a:prstGeom>
          <a:noFill/>
          <a:ln>
            <a:noFill/>
          </a:ln>
        </p:spPr>
        <p:txBody>
          <a:bodyPr anchorCtr="0" anchor="t" bIns="0" lIns="0" spcFirstLastPara="1" rIns="0" wrap="square" tIns="0">
            <a:noAutofit/>
          </a:bodyPr>
          <a:lstStyle>
            <a:lvl1pPr lvl="0" algn="l">
              <a:lnSpc>
                <a:spcPct val="110000"/>
              </a:lnSpc>
              <a:spcBef>
                <a:spcPts val="0"/>
              </a:spcBef>
              <a:spcAft>
                <a:spcPts val="0"/>
              </a:spcAft>
              <a:buClr>
                <a:schemeClr val="dk1"/>
              </a:buClr>
              <a:buSzPts val="2000"/>
              <a:buFont typeface="Poppins"/>
              <a:buNone/>
              <a:defRPr b="0" sz="2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60"/>
          <p:cNvSpPr txBox="1"/>
          <p:nvPr>
            <p:ph idx="1" type="subTitle"/>
          </p:nvPr>
        </p:nvSpPr>
        <p:spPr>
          <a:xfrm>
            <a:off x="396000" y="1344523"/>
            <a:ext cx="6336000" cy="1296000"/>
          </a:xfrm>
          <a:prstGeom prst="rect">
            <a:avLst/>
          </a:prstGeom>
          <a:noFill/>
          <a:ln>
            <a:noFill/>
          </a:ln>
        </p:spPr>
        <p:txBody>
          <a:bodyPr anchorCtr="0" anchor="t" bIns="0" lIns="0" spcFirstLastPara="1" rIns="0" wrap="square" tIns="0">
            <a:noAutofit/>
          </a:bodyPr>
          <a:lstStyle>
            <a:lvl1pPr lvl="0" algn="l">
              <a:lnSpc>
                <a:spcPct val="108333"/>
              </a:lnSpc>
              <a:spcBef>
                <a:spcPts val="0"/>
              </a:spcBef>
              <a:spcAft>
                <a:spcPts val="0"/>
              </a:spcAft>
              <a:buClr>
                <a:schemeClr val="dk1"/>
              </a:buClr>
              <a:buSzPts val="4800"/>
              <a:buNone/>
              <a:defRPr b="1" sz="4800">
                <a:solidFill>
                  <a:schemeClr val="dk1"/>
                </a:solidFill>
                <a:latin typeface="Poppins"/>
                <a:ea typeface="Poppins"/>
                <a:cs typeface="Poppins"/>
                <a:sym typeface="Poppins"/>
              </a:defRPr>
            </a:lvl1pPr>
            <a:lvl2pPr lvl="1" algn="ctr">
              <a:lnSpc>
                <a:spcPct val="127272"/>
              </a:lnSpc>
              <a:spcBef>
                <a:spcPts val="0"/>
              </a:spcBef>
              <a:spcAft>
                <a:spcPts val="0"/>
              </a:spcAft>
              <a:buClr>
                <a:srgbClr val="8894A0"/>
              </a:buClr>
              <a:buSzPts val="1100"/>
              <a:buNone/>
              <a:defRPr>
                <a:solidFill>
                  <a:srgbClr val="8894A0"/>
                </a:solidFill>
              </a:defRPr>
            </a:lvl2pPr>
            <a:lvl3pPr lvl="2" algn="ctr">
              <a:spcBef>
                <a:spcPts val="0"/>
              </a:spcBef>
              <a:spcAft>
                <a:spcPts val="0"/>
              </a:spcAft>
              <a:buClr>
                <a:srgbClr val="8894A0"/>
              </a:buClr>
              <a:buSzPts val="2400"/>
              <a:buNone/>
              <a:defRPr>
                <a:solidFill>
                  <a:srgbClr val="8894A0"/>
                </a:solidFill>
              </a:defRPr>
            </a:lvl3pPr>
            <a:lvl4pPr lvl="3" algn="ctr">
              <a:spcBef>
                <a:spcPts val="0"/>
              </a:spcBef>
              <a:spcAft>
                <a:spcPts val="0"/>
              </a:spcAft>
              <a:buClr>
                <a:srgbClr val="8894A0"/>
              </a:buClr>
              <a:buSzPts val="2000"/>
              <a:buNone/>
              <a:defRPr>
                <a:solidFill>
                  <a:srgbClr val="8894A0"/>
                </a:solidFill>
              </a:defRPr>
            </a:lvl4pPr>
            <a:lvl5pPr lvl="4" algn="ctr">
              <a:spcBef>
                <a:spcPts val="0"/>
              </a:spcBef>
              <a:spcAft>
                <a:spcPts val="0"/>
              </a:spcAft>
              <a:buClr>
                <a:srgbClr val="8894A0"/>
              </a:buClr>
              <a:buSzPts val="2000"/>
              <a:buNone/>
              <a:defRPr>
                <a:solidFill>
                  <a:srgbClr val="8894A0"/>
                </a:solidFill>
              </a:defRPr>
            </a:lvl5pPr>
            <a:lvl6pPr lvl="5" algn="ctr">
              <a:spcBef>
                <a:spcPts val="400"/>
              </a:spcBef>
              <a:spcAft>
                <a:spcPts val="0"/>
              </a:spcAft>
              <a:buClr>
                <a:srgbClr val="8894A0"/>
              </a:buClr>
              <a:buSzPts val="2000"/>
              <a:buNone/>
              <a:defRPr>
                <a:solidFill>
                  <a:srgbClr val="8894A0"/>
                </a:solidFill>
              </a:defRPr>
            </a:lvl6pPr>
            <a:lvl7pPr lvl="6" algn="ctr">
              <a:spcBef>
                <a:spcPts val="400"/>
              </a:spcBef>
              <a:spcAft>
                <a:spcPts val="0"/>
              </a:spcAft>
              <a:buClr>
                <a:srgbClr val="8894A0"/>
              </a:buClr>
              <a:buSzPts val="2000"/>
              <a:buNone/>
              <a:defRPr>
                <a:solidFill>
                  <a:srgbClr val="8894A0"/>
                </a:solidFill>
              </a:defRPr>
            </a:lvl7pPr>
            <a:lvl8pPr lvl="7" algn="ctr">
              <a:spcBef>
                <a:spcPts val="400"/>
              </a:spcBef>
              <a:spcAft>
                <a:spcPts val="0"/>
              </a:spcAft>
              <a:buClr>
                <a:srgbClr val="8894A0"/>
              </a:buClr>
              <a:buSzPts val="2000"/>
              <a:buNone/>
              <a:defRPr>
                <a:solidFill>
                  <a:srgbClr val="8894A0"/>
                </a:solidFill>
              </a:defRPr>
            </a:lvl8pPr>
            <a:lvl9pPr lvl="8" algn="ctr">
              <a:spcBef>
                <a:spcPts val="400"/>
              </a:spcBef>
              <a:spcAft>
                <a:spcPts val="0"/>
              </a:spcAft>
              <a:buClr>
                <a:srgbClr val="8894A0"/>
              </a:buClr>
              <a:buSzPts val="2000"/>
              <a:buNone/>
              <a:defRPr>
                <a:solidFill>
                  <a:srgbClr val="8894A0"/>
                </a:solidFill>
              </a:defRPr>
            </a:lvl9pPr>
          </a:lstStyle>
          <a:p/>
        </p:txBody>
      </p:sp>
      <p:pic>
        <p:nvPicPr>
          <p:cNvPr descr="Healthwatch logo_CMYK-01.png" id="83" name="Google Shape;83;p60"/>
          <p:cNvPicPr preferRelativeResize="0"/>
          <p:nvPr/>
        </p:nvPicPr>
        <p:blipFill rotWithShape="1">
          <a:blip r:embed="rId2">
            <a:alphaModFix/>
          </a:blip>
          <a:srcRect b="0" l="0" r="0" t="0"/>
          <a:stretch/>
        </p:blipFill>
        <p:spPr>
          <a:xfrm>
            <a:off x="4207902" y="328149"/>
            <a:ext cx="2448000" cy="6713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11" Type="http://schemas.openxmlformats.org/officeDocument/2006/relationships/slideLayout" Target="../slideLayouts/slideLayout33.xml"/><Relationship Id="rId22" Type="http://schemas.openxmlformats.org/officeDocument/2006/relationships/slideLayout" Target="../slideLayouts/slideLayout44.xml"/><Relationship Id="rId10" Type="http://schemas.openxmlformats.org/officeDocument/2006/relationships/slideLayout" Target="../slideLayouts/slideLayout32.xml"/><Relationship Id="rId21" Type="http://schemas.openxmlformats.org/officeDocument/2006/relationships/slideLayout" Target="../slideLayouts/slideLayout43.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23"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5" Type="http://schemas.openxmlformats.org/officeDocument/2006/relationships/slideLayout" Target="../slideLayouts/slideLayout27.xml"/><Relationship Id="rId19" Type="http://schemas.openxmlformats.org/officeDocument/2006/relationships/slideLayout" Target="../slideLayouts/slideLayout41.xml"/><Relationship Id="rId6" Type="http://schemas.openxmlformats.org/officeDocument/2006/relationships/slideLayout" Target="../slideLayouts/slideLayout28.xml"/><Relationship Id="rId18" Type="http://schemas.openxmlformats.org/officeDocument/2006/relationships/slideLayout" Target="../slideLayouts/slideLayout40.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theme" Target="../theme/theme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410550" y="907889"/>
            <a:ext cx="5976000" cy="1296000"/>
          </a:xfrm>
          <a:prstGeom prst="rect">
            <a:avLst/>
          </a:prstGeom>
          <a:noFill/>
          <a:ln>
            <a:noFill/>
          </a:ln>
        </p:spPr>
        <p:txBody>
          <a:bodyPr anchorCtr="0" anchor="t" bIns="0" lIns="0" spcFirstLastPara="1" rIns="0" wrap="square" tIns="0">
            <a:noAutofit/>
          </a:bodyPr>
          <a:lstStyle>
            <a:lvl1pPr lvl="0" marR="0" rtl="0" algn="l">
              <a:lnSpc>
                <a:spcPct val="118181"/>
              </a:lnSpc>
              <a:spcBef>
                <a:spcPts val="0"/>
              </a:spcBef>
              <a:spcAft>
                <a:spcPts val="0"/>
              </a:spcAft>
              <a:buClr>
                <a:schemeClr val="dk1"/>
              </a:buClr>
              <a:buSzPts val="4400"/>
              <a:buFont typeface="Poppins"/>
              <a:buNone/>
              <a:defRPr b="1" i="0" sz="4400" u="none" cap="none" strike="noStrike">
                <a:solidFill>
                  <a:schemeClr val="dk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409552" y="5262567"/>
            <a:ext cx="6012000" cy="3143272"/>
          </a:xfrm>
          <a:prstGeom prst="rect">
            <a:avLst/>
          </a:prstGeom>
          <a:noFill/>
          <a:ln>
            <a:noFill/>
          </a:ln>
        </p:spPr>
        <p:txBody>
          <a:bodyPr anchorCtr="0" anchor="t" bIns="0" lIns="0" spcFirstLastPara="1" rIns="0" wrap="square" tIns="0">
            <a:noAutofit/>
          </a:bodyPr>
          <a:lstStyle>
            <a:lvl1pPr indent="-228600" lvl="0" marL="457200" marR="0" rtl="0" algn="l">
              <a:lnSpc>
                <a:spcPct val="130769"/>
              </a:lnSpc>
              <a:spcBef>
                <a:spcPts val="0"/>
              </a:spcBef>
              <a:spcAft>
                <a:spcPts val="0"/>
              </a:spcAft>
              <a:buClr>
                <a:srgbClr val="E29707"/>
              </a:buClr>
              <a:buSzPts val="1300"/>
              <a:buFont typeface="Arial"/>
              <a:buNone/>
              <a:defRPr b="0" i="0" sz="1300" u="none" cap="none" strike="noStrike">
                <a:solidFill>
                  <a:srgbClr val="E29707"/>
                </a:solidFill>
                <a:latin typeface="Poppins Light"/>
                <a:ea typeface="Poppins Light"/>
                <a:cs typeface="Poppins Light"/>
                <a:sym typeface="Poppins Light"/>
              </a:defRPr>
            </a:lvl1pPr>
            <a:lvl2pPr indent="-228600" lvl="1" marL="914400" marR="0" rtl="0" algn="l">
              <a:lnSpc>
                <a:spcPct val="127272"/>
              </a:lnSpc>
              <a:spcBef>
                <a:spcPts val="900"/>
              </a:spcBef>
              <a:spcAft>
                <a:spcPts val="0"/>
              </a:spcAft>
              <a:buClr>
                <a:schemeClr val="dk1"/>
              </a:buClr>
              <a:buSzPts val="1100"/>
              <a:buFont typeface="Arial"/>
              <a:buNone/>
              <a:defRPr b="0" i="0" sz="1100" u="none" cap="none" strike="noStrike">
                <a:solidFill>
                  <a:schemeClr val="dk1"/>
                </a:solidFill>
                <a:latin typeface="Poppins Light"/>
                <a:ea typeface="Poppins Light"/>
                <a:cs typeface="Poppins Light"/>
                <a:sym typeface="Poppins Light"/>
              </a:defRPr>
            </a:lvl2pPr>
            <a:lvl3pPr indent="-228600" lvl="2" marL="1371600" marR="0" rtl="0" algn="l">
              <a:spcBef>
                <a:spcPts val="0"/>
              </a:spcBef>
              <a:spcAft>
                <a:spcPts val="0"/>
              </a:spcAft>
              <a:buClr>
                <a:schemeClr val="dk1"/>
              </a:buClr>
              <a:buSzPts val="2400"/>
              <a:buFont typeface="Arial"/>
              <a:buNone/>
              <a:defRPr b="0" i="0" sz="2400" u="none" cap="none" strike="noStrike">
                <a:solidFill>
                  <a:schemeClr val="dk1"/>
                </a:solidFill>
                <a:latin typeface="Poppins Light"/>
                <a:ea typeface="Poppins Light"/>
                <a:cs typeface="Poppins Light"/>
                <a:sym typeface="Poppins Light"/>
              </a:defRPr>
            </a:lvl3pPr>
            <a:lvl4pPr indent="-228600" lvl="3" marL="1828800" marR="0" rtl="0" algn="l">
              <a:spcBef>
                <a:spcPts val="0"/>
              </a:spcBef>
              <a:spcAft>
                <a:spcPts val="0"/>
              </a:spcAft>
              <a:buClr>
                <a:schemeClr val="dk1"/>
              </a:buClr>
              <a:buSzPts val="2000"/>
              <a:buFont typeface="Arial"/>
              <a:buNone/>
              <a:defRPr b="0" i="0" sz="2000" u="none" cap="none" strike="noStrike">
                <a:solidFill>
                  <a:schemeClr val="dk1"/>
                </a:solidFill>
                <a:latin typeface="Poppins Light"/>
                <a:ea typeface="Poppins Light"/>
                <a:cs typeface="Poppins Light"/>
                <a:sym typeface="Poppins Light"/>
              </a:defRPr>
            </a:lvl4pPr>
            <a:lvl5pPr indent="-228600" lvl="4" marL="2286000" marR="0" rtl="0" algn="l">
              <a:spcBef>
                <a:spcPts val="0"/>
              </a:spcBef>
              <a:spcAft>
                <a:spcPts val="0"/>
              </a:spcAft>
              <a:buClr>
                <a:schemeClr val="dk1"/>
              </a:buClr>
              <a:buSzPts val="2000"/>
              <a:buFont typeface="Arial"/>
              <a:buNone/>
              <a:defRPr b="0" i="0" sz="2000" u="none" cap="none" strike="noStrike">
                <a:solidFill>
                  <a:schemeClr val="dk1"/>
                </a:solidFill>
                <a:latin typeface="Poppins Light"/>
                <a:ea typeface="Poppins Light"/>
                <a:cs typeface="Poppins Light"/>
                <a:sym typeface="Poppins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Poppins Light"/>
                <a:ea typeface="Poppins Light"/>
                <a:cs typeface="Poppins Light"/>
                <a:sym typeface="Poppins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Poppins Light"/>
                <a:ea typeface="Poppins Light"/>
                <a:cs typeface="Poppins Light"/>
                <a:sym typeface="Poppins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Poppins Light"/>
                <a:ea typeface="Poppins Light"/>
                <a:cs typeface="Poppins Light"/>
                <a:sym typeface="Poppins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Poppins Light"/>
                <a:ea typeface="Poppins Light"/>
                <a:cs typeface="Poppins Light"/>
                <a:sym typeface="Poppins Light"/>
              </a:defRPr>
            </a:lvl9pPr>
          </a:lstStyle>
          <a:p/>
        </p:txBody>
      </p:sp>
      <p:sp>
        <p:nvSpPr>
          <p:cNvPr id="12" name="Google Shape;12;p47"/>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1" i="0" sz="2200" u="none" cap="none" strike="noStrike">
                <a:solidFill>
                  <a:srgbClr val="7F7F7F"/>
                </a:solidFill>
                <a:latin typeface="Poppins Light"/>
                <a:ea typeface="Poppins Light"/>
                <a:cs typeface="Poppins Light"/>
                <a:sym typeface="Poppins Light"/>
              </a:defRPr>
            </a:lvl1pPr>
            <a:lvl2pPr indent="0" lvl="1" marL="0" marR="0" rtl="0" algn="r">
              <a:spcBef>
                <a:spcPts val="0"/>
              </a:spcBef>
              <a:buNone/>
              <a:defRPr b="1" i="0" sz="2200" u="none" cap="none" strike="noStrike">
                <a:solidFill>
                  <a:srgbClr val="7F7F7F"/>
                </a:solidFill>
                <a:latin typeface="Poppins Light"/>
                <a:ea typeface="Poppins Light"/>
                <a:cs typeface="Poppins Light"/>
                <a:sym typeface="Poppins Light"/>
              </a:defRPr>
            </a:lvl2pPr>
            <a:lvl3pPr indent="0" lvl="2" marL="0" marR="0" rtl="0" algn="r">
              <a:spcBef>
                <a:spcPts val="0"/>
              </a:spcBef>
              <a:buNone/>
              <a:defRPr b="1" i="0" sz="2200" u="none" cap="none" strike="noStrike">
                <a:solidFill>
                  <a:srgbClr val="7F7F7F"/>
                </a:solidFill>
                <a:latin typeface="Poppins Light"/>
                <a:ea typeface="Poppins Light"/>
                <a:cs typeface="Poppins Light"/>
                <a:sym typeface="Poppins Light"/>
              </a:defRPr>
            </a:lvl3pPr>
            <a:lvl4pPr indent="0" lvl="3" marL="0" marR="0" rtl="0" algn="r">
              <a:spcBef>
                <a:spcPts val="0"/>
              </a:spcBef>
              <a:buNone/>
              <a:defRPr b="1" i="0" sz="2200" u="none" cap="none" strike="noStrike">
                <a:solidFill>
                  <a:srgbClr val="7F7F7F"/>
                </a:solidFill>
                <a:latin typeface="Poppins Light"/>
                <a:ea typeface="Poppins Light"/>
                <a:cs typeface="Poppins Light"/>
                <a:sym typeface="Poppins Light"/>
              </a:defRPr>
            </a:lvl4pPr>
            <a:lvl5pPr indent="0" lvl="4" marL="0" marR="0" rtl="0" algn="r">
              <a:spcBef>
                <a:spcPts val="0"/>
              </a:spcBef>
              <a:buNone/>
              <a:defRPr b="1" i="0" sz="2200" u="none" cap="none" strike="noStrike">
                <a:solidFill>
                  <a:srgbClr val="7F7F7F"/>
                </a:solidFill>
                <a:latin typeface="Poppins Light"/>
                <a:ea typeface="Poppins Light"/>
                <a:cs typeface="Poppins Light"/>
                <a:sym typeface="Poppins Light"/>
              </a:defRPr>
            </a:lvl5pPr>
            <a:lvl6pPr indent="0" lvl="5" marL="0" marR="0" rtl="0" algn="r">
              <a:spcBef>
                <a:spcPts val="0"/>
              </a:spcBef>
              <a:buNone/>
              <a:defRPr b="1" i="0" sz="2200" u="none" cap="none" strike="noStrike">
                <a:solidFill>
                  <a:srgbClr val="7F7F7F"/>
                </a:solidFill>
                <a:latin typeface="Poppins Light"/>
                <a:ea typeface="Poppins Light"/>
                <a:cs typeface="Poppins Light"/>
                <a:sym typeface="Poppins Light"/>
              </a:defRPr>
            </a:lvl6pPr>
            <a:lvl7pPr indent="0" lvl="6" marL="0" marR="0" rtl="0" algn="r">
              <a:spcBef>
                <a:spcPts val="0"/>
              </a:spcBef>
              <a:buNone/>
              <a:defRPr b="1" i="0" sz="2200" u="none" cap="none" strike="noStrike">
                <a:solidFill>
                  <a:srgbClr val="7F7F7F"/>
                </a:solidFill>
                <a:latin typeface="Poppins Light"/>
                <a:ea typeface="Poppins Light"/>
                <a:cs typeface="Poppins Light"/>
                <a:sym typeface="Poppins Light"/>
              </a:defRPr>
            </a:lvl7pPr>
            <a:lvl8pPr indent="0" lvl="7" marL="0" marR="0" rtl="0" algn="r">
              <a:spcBef>
                <a:spcPts val="0"/>
              </a:spcBef>
              <a:buNone/>
              <a:defRPr b="1" i="0" sz="2200" u="none" cap="none" strike="noStrike">
                <a:solidFill>
                  <a:srgbClr val="7F7F7F"/>
                </a:solidFill>
                <a:latin typeface="Poppins Light"/>
                <a:ea typeface="Poppins Light"/>
                <a:cs typeface="Poppins Light"/>
                <a:sym typeface="Poppins Light"/>
              </a:defRPr>
            </a:lvl8pPr>
            <a:lvl9pPr indent="0" lvl="8" marL="0" marR="0" rtl="0" algn="r">
              <a:spcBef>
                <a:spcPts val="0"/>
              </a:spcBef>
              <a:buNone/>
              <a:defRPr b="1" i="0" sz="2200" u="none" cap="none" strike="noStrike">
                <a:solidFill>
                  <a:srgbClr val="7F7F7F"/>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GB"/>
              <a:t>‹#›</a:t>
            </a:fld>
            <a:endParaRPr/>
          </a:p>
        </p:txBody>
      </p:sp>
      <p:cxnSp>
        <p:nvCxnSpPr>
          <p:cNvPr id="13" name="Google Shape;13;p47"/>
          <p:cNvCxnSpPr/>
          <p:nvPr/>
        </p:nvCxnSpPr>
        <p:spPr>
          <a:xfrm>
            <a:off x="419078" y="704817"/>
            <a:ext cx="6012000" cy="0"/>
          </a:xfrm>
          <a:prstGeom prst="straightConnector1">
            <a:avLst/>
          </a:prstGeom>
          <a:noFill/>
          <a:ln cap="flat" cmpd="sng" w="9525">
            <a:solidFill>
              <a:srgbClr val="7F7F7F"/>
            </a:solidFill>
            <a:prstDash val="solid"/>
            <a:round/>
            <a:headEnd len="sm" w="sm" type="none"/>
            <a:tailEnd len="sm" w="sm" type="none"/>
          </a:ln>
        </p:spPr>
      </p:cxnSp>
      <p:sp>
        <p:nvSpPr>
          <p:cNvPr id="14" name="Google Shape;14;p47"/>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7F7F7F"/>
                </a:solidFill>
                <a:latin typeface="Poppins Light"/>
                <a:ea typeface="Poppins Light"/>
                <a:cs typeface="Poppins Light"/>
                <a:sym typeface="Poppins Light"/>
              </a:defRPr>
            </a:lvl1pPr>
            <a:lvl2pPr lvl="1"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2pPr>
            <a:lvl3pPr lvl="2"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3pPr>
            <a:lvl4pPr lvl="3"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4pPr>
            <a:lvl5pPr lvl="4"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5pPr>
            <a:lvl6pPr lvl="5"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6pPr>
            <a:lvl7pPr lvl="6"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7pPr>
            <a:lvl8pPr lvl="7"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8pPr>
            <a:lvl9pPr lvl="8"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55"/>
          <p:cNvSpPr txBox="1"/>
          <p:nvPr>
            <p:ph type="title"/>
          </p:nvPr>
        </p:nvSpPr>
        <p:spPr>
          <a:xfrm>
            <a:off x="410550" y="907889"/>
            <a:ext cx="5976000" cy="1296000"/>
          </a:xfrm>
          <a:prstGeom prst="rect">
            <a:avLst/>
          </a:prstGeom>
          <a:noFill/>
          <a:ln>
            <a:noFill/>
          </a:ln>
        </p:spPr>
        <p:txBody>
          <a:bodyPr anchorCtr="0" anchor="t" bIns="0" lIns="0" spcFirstLastPara="1" rIns="0" wrap="square" tIns="0">
            <a:noAutofit/>
          </a:bodyPr>
          <a:lstStyle>
            <a:lvl1pPr lvl="0" marR="0" rtl="0" algn="l">
              <a:lnSpc>
                <a:spcPct val="118181"/>
              </a:lnSpc>
              <a:spcBef>
                <a:spcPts val="0"/>
              </a:spcBef>
              <a:spcAft>
                <a:spcPts val="0"/>
              </a:spcAft>
              <a:buClr>
                <a:schemeClr val="dk1"/>
              </a:buClr>
              <a:buSzPts val="4400"/>
              <a:buFont typeface="Poppins"/>
              <a:buNone/>
              <a:defRPr b="1" i="0" sz="4400" u="none" cap="none" strike="noStrike">
                <a:solidFill>
                  <a:schemeClr val="dk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5" name="Google Shape;185;p55"/>
          <p:cNvSpPr txBox="1"/>
          <p:nvPr>
            <p:ph idx="1" type="body"/>
          </p:nvPr>
        </p:nvSpPr>
        <p:spPr>
          <a:xfrm>
            <a:off x="409552" y="5262567"/>
            <a:ext cx="6012000" cy="3143272"/>
          </a:xfrm>
          <a:prstGeom prst="rect">
            <a:avLst/>
          </a:prstGeom>
          <a:noFill/>
          <a:ln>
            <a:noFill/>
          </a:ln>
        </p:spPr>
        <p:txBody>
          <a:bodyPr anchorCtr="0" anchor="t" bIns="0" lIns="0" spcFirstLastPara="1" rIns="0" wrap="square" tIns="0">
            <a:noAutofit/>
          </a:bodyPr>
          <a:lstStyle>
            <a:lvl1pPr indent="-228600" lvl="0" marL="457200" marR="0" rtl="0" algn="l">
              <a:lnSpc>
                <a:spcPct val="130769"/>
              </a:lnSpc>
              <a:spcBef>
                <a:spcPts val="0"/>
              </a:spcBef>
              <a:spcAft>
                <a:spcPts val="0"/>
              </a:spcAft>
              <a:buClr>
                <a:srgbClr val="E29707"/>
              </a:buClr>
              <a:buSzPts val="1300"/>
              <a:buFont typeface="Arial"/>
              <a:buNone/>
              <a:defRPr b="0" i="0" sz="1300" u="none" cap="none" strike="noStrike">
                <a:solidFill>
                  <a:srgbClr val="E29707"/>
                </a:solidFill>
                <a:latin typeface="Poppins Light"/>
                <a:ea typeface="Poppins Light"/>
                <a:cs typeface="Poppins Light"/>
                <a:sym typeface="Poppins Light"/>
              </a:defRPr>
            </a:lvl1pPr>
            <a:lvl2pPr indent="-228600" lvl="1" marL="914400" marR="0" rtl="0" algn="l">
              <a:lnSpc>
                <a:spcPct val="127272"/>
              </a:lnSpc>
              <a:spcBef>
                <a:spcPts val="900"/>
              </a:spcBef>
              <a:spcAft>
                <a:spcPts val="0"/>
              </a:spcAft>
              <a:buClr>
                <a:schemeClr val="dk1"/>
              </a:buClr>
              <a:buSzPts val="1100"/>
              <a:buFont typeface="Arial"/>
              <a:buNone/>
              <a:defRPr b="0" i="0" sz="1100" u="none" cap="none" strike="noStrike">
                <a:solidFill>
                  <a:schemeClr val="dk1"/>
                </a:solidFill>
                <a:latin typeface="Poppins Light"/>
                <a:ea typeface="Poppins Light"/>
                <a:cs typeface="Poppins Light"/>
                <a:sym typeface="Poppins Light"/>
              </a:defRPr>
            </a:lvl2pPr>
            <a:lvl3pPr indent="-228600" lvl="2" marL="1371600" marR="0" rtl="0" algn="l">
              <a:spcBef>
                <a:spcPts val="0"/>
              </a:spcBef>
              <a:spcAft>
                <a:spcPts val="0"/>
              </a:spcAft>
              <a:buClr>
                <a:schemeClr val="dk1"/>
              </a:buClr>
              <a:buSzPts val="2400"/>
              <a:buFont typeface="Arial"/>
              <a:buNone/>
              <a:defRPr b="0" i="0" sz="2400" u="none" cap="none" strike="noStrike">
                <a:solidFill>
                  <a:schemeClr val="dk1"/>
                </a:solidFill>
                <a:latin typeface="Poppins Light"/>
                <a:ea typeface="Poppins Light"/>
                <a:cs typeface="Poppins Light"/>
                <a:sym typeface="Poppins Light"/>
              </a:defRPr>
            </a:lvl3pPr>
            <a:lvl4pPr indent="-228600" lvl="3" marL="1828800" marR="0" rtl="0" algn="l">
              <a:spcBef>
                <a:spcPts val="0"/>
              </a:spcBef>
              <a:spcAft>
                <a:spcPts val="0"/>
              </a:spcAft>
              <a:buClr>
                <a:schemeClr val="dk1"/>
              </a:buClr>
              <a:buSzPts val="2000"/>
              <a:buFont typeface="Arial"/>
              <a:buNone/>
              <a:defRPr b="0" i="0" sz="2000" u="none" cap="none" strike="noStrike">
                <a:solidFill>
                  <a:schemeClr val="dk1"/>
                </a:solidFill>
                <a:latin typeface="Poppins Light"/>
                <a:ea typeface="Poppins Light"/>
                <a:cs typeface="Poppins Light"/>
                <a:sym typeface="Poppins Light"/>
              </a:defRPr>
            </a:lvl4pPr>
            <a:lvl5pPr indent="-228600" lvl="4" marL="2286000" marR="0" rtl="0" algn="l">
              <a:spcBef>
                <a:spcPts val="0"/>
              </a:spcBef>
              <a:spcAft>
                <a:spcPts val="0"/>
              </a:spcAft>
              <a:buClr>
                <a:schemeClr val="dk1"/>
              </a:buClr>
              <a:buSzPts val="2000"/>
              <a:buFont typeface="Arial"/>
              <a:buNone/>
              <a:defRPr b="0" i="0" sz="2000" u="none" cap="none" strike="noStrike">
                <a:solidFill>
                  <a:schemeClr val="dk1"/>
                </a:solidFill>
                <a:latin typeface="Poppins Light"/>
                <a:ea typeface="Poppins Light"/>
                <a:cs typeface="Poppins Light"/>
                <a:sym typeface="Poppins Light"/>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Poppins Light"/>
                <a:ea typeface="Poppins Light"/>
                <a:cs typeface="Poppins Light"/>
                <a:sym typeface="Poppins Light"/>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Poppins Light"/>
                <a:ea typeface="Poppins Light"/>
                <a:cs typeface="Poppins Light"/>
                <a:sym typeface="Poppins Light"/>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Poppins Light"/>
                <a:ea typeface="Poppins Light"/>
                <a:cs typeface="Poppins Light"/>
                <a:sym typeface="Poppins Light"/>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Poppins Light"/>
                <a:ea typeface="Poppins Light"/>
                <a:cs typeface="Poppins Light"/>
                <a:sym typeface="Poppins Light"/>
              </a:defRPr>
            </a:lvl9pPr>
          </a:lstStyle>
          <a:p/>
        </p:txBody>
      </p:sp>
      <p:sp>
        <p:nvSpPr>
          <p:cNvPr id="186" name="Google Shape;186;p55"/>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1" sz="2200">
                <a:solidFill>
                  <a:srgbClr val="7F7F7F"/>
                </a:solidFill>
                <a:latin typeface="Poppins Light"/>
                <a:ea typeface="Poppins Light"/>
                <a:cs typeface="Poppins Light"/>
                <a:sym typeface="Poppins Light"/>
              </a:defRPr>
            </a:lvl1pPr>
            <a:lvl2pPr indent="0" lvl="1" marL="0" marR="0" rtl="0" algn="r">
              <a:spcBef>
                <a:spcPts val="0"/>
              </a:spcBef>
              <a:buNone/>
              <a:defRPr b="1" sz="2200">
                <a:solidFill>
                  <a:srgbClr val="7F7F7F"/>
                </a:solidFill>
                <a:latin typeface="Poppins Light"/>
                <a:ea typeface="Poppins Light"/>
                <a:cs typeface="Poppins Light"/>
                <a:sym typeface="Poppins Light"/>
              </a:defRPr>
            </a:lvl2pPr>
            <a:lvl3pPr indent="0" lvl="2" marL="0" marR="0" rtl="0" algn="r">
              <a:spcBef>
                <a:spcPts val="0"/>
              </a:spcBef>
              <a:buNone/>
              <a:defRPr b="1" sz="2200">
                <a:solidFill>
                  <a:srgbClr val="7F7F7F"/>
                </a:solidFill>
                <a:latin typeface="Poppins Light"/>
                <a:ea typeface="Poppins Light"/>
                <a:cs typeface="Poppins Light"/>
                <a:sym typeface="Poppins Light"/>
              </a:defRPr>
            </a:lvl3pPr>
            <a:lvl4pPr indent="0" lvl="3" marL="0" marR="0" rtl="0" algn="r">
              <a:spcBef>
                <a:spcPts val="0"/>
              </a:spcBef>
              <a:buNone/>
              <a:defRPr b="1" sz="2200">
                <a:solidFill>
                  <a:srgbClr val="7F7F7F"/>
                </a:solidFill>
                <a:latin typeface="Poppins Light"/>
                <a:ea typeface="Poppins Light"/>
                <a:cs typeface="Poppins Light"/>
                <a:sym typeface="Poppins Light"/>
              </a:defRPr>
            </a:lvl4pPr>
            <a:lvl5pPr indent="0" lvl="4" marL="0" marR="0" rtl="0" algn="r">
              <a:spcBef>
                <a:spcPts val="0"/>
              </a:spcBef>
              <a:buNone/>
              <a:defRPr b="1" sz="2200">
                <a:solidFill>
                  <a:srgbClr val="7F7F7F"/>
                </a:solidFill>
                <a:latin typeface="Poppins Light"/>
                <a:ea typeface="Poppins Light"/>
                <a:cs typeface="Poppins Light"/>
                <a:sym typeface="Poppins Light"/>
              </a:defRPr>
            </a:lvl5pPr>
            <a:lvl6pPr indent="0" lvl="5" marL="0" marR="0" rtl="0" algn="r">
              <a:spcBef>
                <a:spcPts val="0"/>
              </a:spcBef>
              <a:buNone/>
              <a:defRPr b="1" sz="2200">
                <a:solidFill>
                  <a:srgbClr val="7F7F7F"/>
                </a:solidFill>
                <a:latin typeface="Poppins Light"/>
                <a:ea typeface="Poppins Light"/>
                <a:cs typeface="Poppins Light"/>
                <a:sym typeface="Poppins Light"/>
              </a:defRPr>
            </a:lvl6pPr>
            <a:lvl7pPr indent="0" lvl="6" marL="0" marR="0" rtl="0" algn="r">
              <a:spcBef>
                <a:spcPts val="0"/>
              </a:spcBef>
              <a:buNone/>
              <a:defRPr b="1" sz="2200">
                <a:solidFill>
                  <a:srgbClr val="7F7F7F"/>
                </a:solidFill>
                <a:latin typeface="Poppins Light"/>
                <a:ea typeface="Poppins Light"/>
                <a:cs typeface="Poppins Light"/>
                <a:sym typeface="Poppins Light"/>
              </a:defRPr>
            </a:lvl7pPr>
            <a:lvl8pPr indent="0" lvl="7" marL="0" marR="0" rtl="0" algn="r">
              <a:spcBef>
                <a:spcPts val="0"/>
              </a:spcBef>
              <a:buNone/>
              <a:defRPr b="1" sz="2200">
                <a:solidFill>
                  <a:srgbClr val="7F7F7F"/>
                </a:solidFill>
                <a:latin typeface="Poppins Light"/>
                <a:ea typeface="Poppins Light"/>
                <a:cs typeface="Poppins Light"/>
                <a:sym typeface="Poppins Light"/>
              </a:defRPr>
            </a:lvl8pPr>
            <a:lvl9pPr indent="0" lvl="8" marL="0" marR="0" rtl="0" algn="r">
              <a:spcBef>
                <a:spcPts val="0"/>
              </a:spcBef>
              <a:buNone/>
              <a:defRPr b="1" sz="2200">
                <a:solidFill>
                  <a:srgbClr val="7F7F7F"/>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GB"/>
              <a:t>‹#›</a:t>
            </a:fld>
            <a:endParaRPr/>
          </a:p>
        </p:txBody>
      </p:sp>
      <p:cxnSp>
        <p:nvCxnSpPr>
          <p:cNvPr id="187" name="Google Shape;187;p55"/>
          <p:cNvCxnSpPr/>
          <p:nvPr/>
        </p:nvCxnSpPr>
        <p:spPr>
          <a:xfrm>
            <a:off x="419078" y="704817"/>
            <a:ext cx="6012000" cy="0"/>
          </a:xfrm>
          <a:prstGeom prst="straightConnector1">
            <a:avLst/>
          </a:prstGeom>
          <a:noFill/>
          <a:ln cap="flat" cmpd="sng" w="9525">
            <a:solidFill>
              <a:srgbClr val="7F7F7F"/>
            </a:solidFill>
            <a:prstDash val="solid"/>
            <a:round/>
            <a:headEnd len="sm" w="sm" type="none"/>
            <a:tailEnd len="sm" w="sm" type="none"/>
          </a:ln>
        </p:spPr>
      </p:cxnSp>
      <p:sp>
        <p:nvSpPr>
          <p:cNvPr id="188" name="Google Shape;188;p55"/>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900">
                <a:solidFill>
                  <a:srgbClr val="7F7F7F"/>
                </a:solidFill>
                <a:latin typeface="Poppins Light"/>
                <a:ea typeface="Poppins Light"/>
                <a:cs typeface="Poppins Light"/>
                <a:sym typeface="Poppins Light"/>
              </a:defRPr>
            </a:lvl1pPr>
            <a:lvl2pPr lvl="1"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2pPr>
            <a:lvl3pPr lvl="2"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3pPr>
            <a:lvl4pPr lvl="3"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4pPr>
            <a:lvl5pPr lvl="4"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5pPr>
            <a:lvl6pPr lvl="5"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6pPr>
            <a:lvl7pPr lvl="6"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7pPr>
            <a:lvl8pPr lvl="7"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8pPr>
            <a:lvl9pPr lvl="8" marR="0" rtl="0" algn="l">
              <a:spcBef>
                <a:spcPts val="0"/>
              </a:spcBef>
              <a:spcAft>
                <a:spcPts val="0"/>
              </a:spcAft>
              <a:buSzPts val="1400"/>
              <a:buNone/>
              <a:defRPr b="0" i="0" sz="1800" u="none" cap="none" strike="noStrike">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58"/>
          <p:cNvSpPr/>
          <p:nvPr/>
        </p:nvSpPr>
        <p:spPr>
          <a:xfrm>
            <a:off x="0" y="9326381"/>
            <a:ext cx="348663" cy="314121"/>
          </a:xfrm>
          <a:custGeom>
            <a:rect b="b" l="l" r="r" t="t"/>
            <a:pathLst>
              <a:path extrusionOk="0" h="339090" w="384175">
                <a:moveTo>
                  <a:pt x="383844" y="0"/>
                </a:moveTo>
                <a:lnTo>
                  <a:pt x="0" y="0"/>
                </a:lnTo>
                <a:lnTo>
                  <a:pt x="0" y="338848"/>
                </a:lnTo>
                <a:lnTo>
                  <a:pt x="383844" y="338848"/>
                </a:lnTo>
                <a:lnTo>
                  <a:pt x="383844" y="0"/>
                </a:lnTo>
                <a:close/>
              </a:path>
            </a:pathLst>
          </a:custGeom>
          <a:solidFill>
            <a:srgbClr val="7FCB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34">
              <a:solidFill>
                <a:schemeClr val="dk1"/>
              </a:solidFill>
              <a:latin typeface="Calibri"/>
              <a:ea typeface="Calibri"/>
              <a:cs typeface="Calibri"/>
              <a:sym typeface="Calibri"/>
            </a:endParaRPr>
          </a:p>
        </p:txBody>
      </p:sp>
      <p:sp>
        <p:nvSpPr>
          <p:cNvPr id="359" name="Google Shape;359;p58"/>
          <p:cNvSpPr txBox="1"/>
          <p:nvPr>
            <p:ph type="title"/>
          </p:nvPr>
        </p:nvSpPr>
        <p:spPr>
          <a:xfrm>
            <a:off x="458811" y="425888"/>
            <a:ext cx="5915745" cy="39915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1" i="0" sz="2541" u="none" cap="none" strike="noStrike">
                <a:solidFill>
                  <a:schemeClr val="accen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0" name="Google Shape;360;p58"/>
          <p:cNvSpPr txBox="1"/>
          <p:nvPr>
            <p:ph idx="11" type="ftr"/>
          </p:nvPr>
        </p:nvSpPr>
        <p:spPr>
          <a:xfrm>
            <a:off x="454183" y="9426051"/>
            <a:ext cx="5948537" cy="111697"/>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726">
                <a:solidFill>
                  <a:srgbClr val="575756"/>
                </a:solidFill>
                <a:latin typeface="Poppins"/>
                <a:ea typeface="Poppins"/>
                <a:cs typeface="Poppins"/>
                <a:sym typeface="Poppi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1" name="Google Shape;361;p58"/>
          <p:cNvSpPr txBox="1"/>
          <p:nvPr>
            <p:ph idx="12" type="sldNum"/>
          </p:nvPr>
        </p:nvSpPr>
        <p:spPr>
          <a:xfrm>
            <a:off x="-59758" y="9376129"/>
            <a:ext cx="348663" cy="223459"/>
          </a:xfrm>
          <a:prstGeom prst="rect">
            <a:avLst/>
          </a:prstGeom>
          <a:noFill/>
          <a:ln>
            <a:noFill/>
          </a:ln>
        </p:spPr>
        <p:txBody>
          <a:bodyPr anchorCtr="0" anchor="ctr" bIns="0" lIns="0" spcFirstLastPara="1" rIns="0" wrap="square" tIns="0">
            <a:spAutoFit/>
          </a:bodyPr>
          <a:lstStyle>
            <a:lvl1pPr indent="0" lvl="0" marL="50139" marR="0" rtl="0" algn="r">
              <a:spcBef>
                <a:spcPts val="0"/>
              </a:spcBef>
              <a:buNone/>
              <a:defRPr b="1" i="0" sz="1452">
                <a:solidFill>
                  <a:srgbClr val="004F6B"/>
                </a:solidFill>
                <a:latin typeface="Poppins SemiBold"/>
                <a:ea typeface="Poppins SemiBold"/>
                <a:cs typeface="Poppins SemiBold"/>
                <a:sym typeface="Poppins SemiBold"/>
              </a:defRPr>
            </a:lvl1pPr>
            <a:lvl2pPr indent="0" lvl="1" marL="50139" marR="0" rtl="0" algn="r">
              <a:spcBef>
                <a:spcPts val="0"/>
              </a:spcBef>
              <a:buNone/>
              <a:defRPr b="1" i="0" sz="1452">
                <a:solidFill>
                  <a:srgbClr val="004F6B"/>
                </a:solidFill>
                <a:latin typeface="Poppins SemiBold"/>
                <a:ea typeface="Poppins SemiBold"/>
                <a:cs typeface="Poppins SemiBold"/>
                <a:sym typeface="Poppins SemiBold"/>
              </a:defRPr>
            </a:lvl2pPr>
            <a:lvl3pPr indent="0" lvl="2" marL="50139" marR="0" rtl="0" algn="r">
              <a:spcBef>
                <a:spcPts val="0"/>
              </a:spcBef>
              <a:buNone/>
              <a:defRPr b="1" i="0" sz="1452">
                <a:solidFill>
                  <a:srgbClr val="004F6B"/>
                </a:solidFill>
                <a:latin typeface="Poppins SemiBold"/>
                <a:ea typeface="Poppins SemiBold"/>
                <a:cs typeface="Poppins SemiBold"/>
                <a:sym typeface="Poppins SemiBold"/>
              </a:defRPr>
            </a:lvl3pPr>
            <a:lvl4pPr indent="0" lvl="3" marL="50139" marR="0" rtl="0" algn="r">
              <a:spcBef>
                <a:spcPts val="0"/>
              </a:spcBef>
              <a:buNone/>
              <a:defRPr b="1" i="0" sz="1452">
                <a:solidFill>
                  <a:srgbClr val="004F6B"/>
                </a:solidFill>
                <a:latin typeface="Poppins SemiBold"/>
                <a:ea typeface="Poppins SemiBold"/>
                <a:cs typeface="Poppins SemiBold"/>
                <a:sym typeface="Poppins SemiBold"/>
              </a:defRPr>
            </a:lvl4pPr>
            <a:lvl5pPr indent="0" lvl="4" marL="50139" marR="0" rtl="0" algn="r">
              <a:spcBef>
                <a:spcPts val="0"/>
              </a:spcBef>
              <a:buNone/>
              <a:defRPr b="1" i="0" sz="1452">
                <a:solidFill>
                  <a:srgbClr val="004F6B"/>
                </a:solidFill>
                <a:latin typeface="Poppins SemiBold"/>
                <a:ea typeface="Poppins SemiBold"/>
                <a:cs typeface="Poppins SemiBold"/>
                <a:sym typeface="Poppins SemiBold"/>
              </a:defRPr>
            </a:lvl5pPr>
            <a:lvl6pPr indent="0" lvl="5" marL="50139" marR="0" rtl="0" algn="r">
              <a:spcBef>
                <a:spcPts val="0"/>
              </a:spcBef>
              <a:buNone/>
              <a:defRPr b="1" i="0" sz="1452">
                <a:solidFill>
                  <a:srgbClr val="004F6B"/>
                </a:solidFill>
                <a:latin typeface="Poppins SemiBold"/>
                <a:ea typeface="Poppins SemiBold"/>
                <a:cs typeface="Poppins SemiBold"/>
                <a:sym typeface="Poppins SemiBold"/>
              </a:defRPr>
            </a:lvl6pPr>
            <a:lvl7pPr indent="0" lvl="6" marL="50139" marR="0" rtl="0" algn="r">
              <a:spcBef>
                <a:spcPts val="0"/>
              </a:spcBef>
              <a:buNone/>
              <a:defRPr b="1" i="0" sz="1452">
                <a:solidFill>
                  <a:srgbClr val="004F6B"/>
                </a:solidFill>
                <a:latin typeface="Poppins SemiBold"/>
                <a:ea typeface="Poppins SemiBold"/>
                <a:cs typeface="Poppins SemiBold"/>
                <a:sym typeface="Poppins SemiBold"/>
              </a:defRPr>
            </a:lvl7pPr>
            <a:lvl8pPr indent="0" lvl="7" marL="50139" marR="0" rtl="0" algn="r">
              <a:spcBef>
                <a:spcPts val="0"/>
              </a:spcBef>
              <a:buNone/>
              <a:defRPr b="1" i="0" sz="1452">
                <a:solidFill>
                  <a:srgbClr val="004F6B"/>
                </a:solidFill>
                <a:latin typeface="Poppins SemiBold"/>
                <a:ea typeface="Poppins SemiBold"/>
                <a:cs typeface="Poppins SemiBold"/>
                <a:sym typeface="Poppins SemiBold"/>
              </a:defRPr>
            </a:lvl8pPr>
            <a:lvl9pPr indent="0" lvl="8" marL="50139" marR="0" rtl="0" algn="r">
              <a:spcBef>
                <a:spcPts val="0"/>
              </a:spcBef>
              <a:buNone/>
              <a:defRPr b="1" i="0" sz="1452">
                <a:solidFill>
                  <a:srgbClr val="004F6B"/>
                </a:solidFill>
                <a:latin typeface="Poppins SemiBold"/>
                <a:ea typeface="Poppins SemiBold"/>
                <a:cs typeface="Poppins SemiBold"/>
                <a:sym typeface="Poppins SemiBold"/>
              </a:defRPr>
            </a:lvl9pPr>
          </a:lstStyle>
          <a:p>
            <a:pPr indent="0" lvl="0" marL="50139" rtl="0" algn="r">
              <a:spcBef>
                <a:spcPts val="0"/>
              </a:spcBef>
              <a:spcAft>
                <a:spcPts val="0"/>
              </a:spcAft>
              <a:buNone/>
            </a:pPr>
            <a:fld id="{00000000-1234-1234-1234-123412341234}" type="slidenum">
              <a:rPr lang="en-GB"/>
              <a:t>‹#›</a:t>
            </a:fld>
            <a:endParaRPr/>
          </a:p>
        </p:txBody>
      </p:sp>
      <p:sp>
        <p:nvSpPr>
          <p:cNvPr id="362" name="Google Shape;362;p58"/>
          <p:cNvSpPr txBox="1"/>
          <p:nvPr>
            <p:ph idx="1" type="body"/>
          </p:nvPr>
        </p:nvSpPr>
        <p:spPr>
          <a:xfrm>
            <a:off x="471128" y="1160441"/>
            <a:ext cx="5915745" cy="7526522"/>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089" u="none" cap="none" strike="noStrike">
                <a:solidFill>
                  <a:schemeClr val="dk1"/>
                </a:solidFill>
                <a:latin typeface="Poppins Light"/>
                <a:ea typeface="Poppins Light"/>
                <a:cs typeface="Poppins Light"/>
                <a:sym typeface="Poppins Light"/>
              </a:defRPr>
            </a:lvl1pPr>
            <a:lvl2pPr indent="-297751" lvl="1" marL="914400" marR="0" rtl="0" algn="l">
              <a:spcBef>
                <a:spcPts val="0"/>
              </a:spcBef>
              <a:spcAft>
                <a:spcPts val="0"/>
              </a:spcAft>
              <a:buClr>
                <a:schemeClr val="dk1"/>
              </a:buClr>
              <a:buSzPts val="1089"/>
              <a:buFont typeface="Arial"/>
              <a:buChar char="•"/>
              <a:defRPr b="0" i="0" sz="1089" u="none" cap="none" strike="noStrike">
                <a:solidFill>
                  <a:schemeClr val="dk1"/>
                </a:solidFill>
                <a:latin typeface="Poppins Light"/>
                <a:ea typeface="Poppins Light"/>
                <a:cs typeface="Poppins Light"/>
                <a:sym typeface="Poppins Light"/>
              </a:defRPr>
            </a:lvl2pPr>
            <a:lvl3pPr indent="-297751" lvl="2" marL="1371600" marR="0" rtl="0" algn="l">
              <a:spcBef>
                <a:spcPts val="0"/>
              </a:spcBef>
              <a:spcAft>
                <a:spcPts val="0"/>
              </a:spcAft>
              <a:buClr>
                <a:schemeClr val="dk1"/>
              </a:buClr>
              <a:buSzPts val="1089"/>
              <a:buFont typeface="Arial"/>
              <a:buChar char="•"/>
              <a:defRPr b="0" i="0" sz="1089" u="none" cap="none" strike="noStrike">
                <a:solidFill>
                  <a:schemeClr val="dk1"/>
                </a:solidFill>
                <a:latin typeface="Poppins Light"/>
                <a:ea typeface="Poppins Light"/>
                <a:cs typeface="Poppins Light"/>
                <a:sym typeface="Poppins Light"/>
              </a:defRPr>
            </a:lvl3pPr>
            <a:lvl4pPr indent="-297751" lvl="3" marL="1828800" marR="0" rtl="0" algn="l">
              <a:spcBef>
                <a:spcPts val="0"/>
              </a:spcBef>
              <a:spcAft>
                <a:spcPts val="0"/>
              </a:spcAft>
              <a:buClr>
                <a:schemeClr val="dk1"/>
              </a:buClr>
              <a:buSzPts val="1089"/>
              <a:buFont typeface="Arial"/>
              <a:buChar char="•"/>
              <a:defRPr b="0" i="0" sz="1089" u="none" cap="none" strike="noStrike">
                <a:solidFill>
                  <a:schemeClr val="dk1"/>
                </a:solidFill>
                <a:latin typeface="Poppins Light"/>
                <a:ea typeface="Poppins Light"/>
                <a:cs typeface="Poppins Light"/>
                <a:sym typeface="Poppins Light"/>
              </a:defRPr>
            </a:lvl4pPr>
            <a:lvl5pPr indent="-297751" lvl="4" marL="2286000" marR="0" rtl="0" algn="l">
              <a:spcBef>
                <a:spcPts val="0"/>
              </a:spcBef>
              <a:spcAft>
                <a:spcPts val="0"/>
              </a:spcAft>
              <a:buClr>
                <a:schemeClr val="dk1"/>
              </a:buClr>
              <a:buSzPts val="1089"/>
              <a:buFont typeface="Arial"/>
              <a:buChar char="•"/>
              <a:defRPr b="0" i="0" sz="1089" u="none" cap="none" strike="noStrike">
                <a:solidFill>
                  <a:schemeClr val="dk1"/>
                </a:solidFill>
                <a:latin typeface="Poppins Light"/>
                <a:ea typeface="Poppins Light"/>
                <a:cs typeface="Poppins Light"/>
                <a:sym typeface="Poppins Light"/>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380">
          <p15:clr>
            <a:srgbClr val="F26B43"/>
          </p15:clr>
        </p15:guide>
        <p15:guide id="2" orient="horz" pos="3368">
          <p15:clr>
            <a:srgbClr val="F26B43"/>
          </p15:clr>
        </p15:guide>
        <p15:guide id="3" pos="316">
          <p15:clr>
            <a:srgbClr val="F26B43"/>
          </p15:clr>
        </p15:guide>
        <p15:guide id="4" pos="44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chart" Target="../charts/char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chart" Target="../charts/chart4.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chart" Target="../charts/chart6.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39.png"/><Relationship Id="rId6" Type="http://schemas.openxmlformats.org/officeDocument/2006/relationships/image" Target="../media/image35.png"/><Relationship Id="rId7"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4.jp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32.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22.png"/><Relationship Id="rId5"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chart" Target="../charts/chart9.xml"/><Relationship Id="rId4" Type="http://schemas.openxmlformats.org/officeDocument/2006/relationships/chart" Target="../charts/char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chart" Target="../charts/chart11.xml"/><Relationship Id="rId4" Type="http://schemas.openxmlformats.org/officeDocument/2006/relationships/chart" Target="../charts/char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chart" Target="../charts/chart13.xml"/><Relationship Id="rId4" Type="http://schemas.openxmlformats.org/officeDocument/2006/relationships/chart" Target="../charts/char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39.png"/><Relationship Id="rId6" Type="http://schemas.openxmlformats.org/officeDocument/2006/relationships/image" Target="../media/image37.png"/><Relationship Id="rId7"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52.jp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6.xml"/><Relationship Id="rId3" Type="http://schemas.openxmlformats.org/officeDocument/2006/relationships/image" Target="../media/image48.png"/><Relationship Id="rId4" Type="http://schemas.openxmlformats.org/officeDocument/2006/relationships/image" Target="../media/image51.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hyperlink" Target="https://www.facebook.com/people/Healthwatch-Ealing/10006783868967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1"/>
          <p:cNvPicPr preferRelativeResize="0"/>
          <p:nvPr/>
        </p:nvPicPr>
        <p:blipFill rotWithShape="1">
          <a:blip r:embed="rId3">
            <a:alphaModFix/>
          </a:blip>
          <a:srcRect b="0" l="0" r="0" t="0"/>
          <a:stretch/>
        </p:blipFill>
        <p:spPr>
          <a:xfrm flipH="1">
            <a:off x="-16409" y="2626488"/>
            <a:ext cx="6858024" cy="7749242"/>
          </a:xfrm>
          <a:prstGeom prst="rect">
            <a:avLst/>
          </a:prstGeom>
          <a:noFill/>
          <a:ln>
            <a:noFill/>
          </a:ln>
        </p:spPr>
      </p:pic>
      <p:pic>
        <p:nvPicPr>
          <p:cNvPr id="409" name="Google Shape;409;p1"/>
          <p:cNvPicPr preferRelativeResize="0"/>
          <p:nvPr/>
        </p:nvPicPr>
        <p:blipFill rotWithShape="1">
          <a:blip r:embed="rId4">
            <a:alphaModFix/>
          </a:blip>
          <a:srcRect b="38804" l="0" r="0" t="1"/>
          <a:stretch/>
        </p:blipFill>
        <p:spPr>
          <a:xfrm>
            <a:off x="-16408" y="1"/>
            <a:ext cx="6874408" cy="7707656"/>
          </a:xfrm>
          <a:prstGeom prst="rect">
            <a:avLst/>
          </a:prstGeom>
          <a:noFill/>
          <a:ln>
            <a:noFill/>
          </a:ln>
        </p:spPr>
      </p:pic>
      <p:sp>
        <p:nvSpPr>
          <p:cNvPr id="410" name="Google Shape;410;p1"/>
          <p:cNvSpPr txBox="1"/>
          <p:nvPr>
            <p:ph type="ctrTitle"/>
          </p:nvPr>
        </p:nvSpPr>
        <p:spPr>
          <a:xfrm>
            <a:off x="325928" y="2626488"/>
            <a:ext cx="6300000" cy="6120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lt1"/>
              </a:buClr>
              <a:buSzPts val="2000"/>
              <a:buFont typeface="Poppins"/>
              <a:buNone/>
            </a:pPr>
            <a:r>
              <a:rPr lang="en-GB"/>
              <a:t>Healthwatch Ealing</a:t>
            </a:r>
            <a:br>
              <a:rPr lang="en-GB"/>
            </a:br>
            <a:r>
              <a:rPr lang="en-GB"/>
              <a:t>July – September 2025</a:t>
            </a:r>
            <a:endParaRPr/>
          </a:p>
        </p:txBody>
      </p:sp>
      <p:sp>
        <p:nvSpPr>
          <p:cNvPr id="411" name="Google Shape;411;p1"/>
          <p:cNvSpPr txBox="1"/>
          <p:nvPr>
            <p:ph idx="1" type="subTitle"/>
          </p:nvPr>
        </p:nvSpPr>
        <p:spPr>
          <a:xfrm>
            <a:off x="289928" y="995783"/>
            <a:ext cx="6336000" cy="1296000"/>
          </a:xfrm>
          <a:prstGeom prst="rect">
            <a:avLst/>
          </a:prstGeom>
          <a:noFill/>
          <a:ln>
            <a:noFill/>
          </a:ln>
        </p:spPr>
        <p:txBody>
          <a:bodyPr anchorCtr="0" anchor="t" bIns="0" lIns="0" spcFirstLastPara="1" rIns="0" wrap="square" tIns="0">
            <a:noAutofit/>
          </a:bodyPr>
          <a:lstStyle/>
          <a:p>
            <a:pPr indent="0" lvl="0" marL="0" rtl="0" algn="l">
              <a:lnSpc>
                <a:spcPct val="108333"/>
              </a:lnSpc>
              <a:spcBef>
                <a:spcPts val="0"/>
              </a:spcBef>
              <a:spcAft>
                <a:spcPts val="0"/>
              </a:spcAft>
              <a:buClr>
                <a:schemeClr val="lt1"/>
              </a:buClr>
              <a:buSzPts val="4800"/>
              <a:buNone/>
            </a:pPr>
            <a:r>
              <a:rPr lang="en-GB"/>
              <a:t>Q2 Patient Experience Report</a:t>
            </a:r>
            <a:endParaRPr/>
          </a:p>
        </p:txBody>
      </p:sp>
      <p:pic>
        <p:nvPicPr>
          <p:cNvPr descr="A white text on a black background&#10;&#10;Description automatically generated" id="412" name="Google Shape;412;p1"/>
          <p:cNvPicPr preferRelativeResize="0"/>
          <p:nvPr/>
        </p:nvPicPr>
        <p:blipFill rotWithShape="1">
          <a:blip r:embed="rId5">
            <a:alphaModFix/>
          </a:blip>
          <a:srcRect b="0" l="0" r="0" t="0"/>
          <a:stretch/>
        </p:blipFill>
        <p:spPr>
          <a:xfrm>
            <a:off x="4682828" y="238108"/>
            <a:ext cx="1943100" cy="485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0"/>
          <p:cNvSpPr txBox="1"/>
          <p:nvPr>
            <p:ph idx="12" type="sldNum"/>
          </p:nvPr>
        </p:nvSpPr>
        <p:spPr>
          <a:xfrm>
            <a:off x="5864744"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01" name="Google Shape;501;p10"/>
          <p:cNvSpPr txBox="1"/>
          <p:nvPr/>
        </p:nvSpPr>
        <p:spPr>
          <a:xfrm>
            <a:off x="466612" y="3512840"/>
            <a:ext cx="5688632" cy="41242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600">
                <a:solidFill>
                  <a:schemeClr val="dk1"/>
                </a:solidFill>
                <a:latin typeface="Poppins"/>
                <a:ea typeface="Poppins"/>
                <a:cs typeface="Poppins"/>
                <a:sym typeface="Poppins"/>
              </a:rPr>
              <a:t>GP Services</a:t>
            </a:r>
            <a:endParaRPr/>
          </a:p>
          <a:p>
            <a:pPr indent="0" lvl="0" marL="0" marR="0" rtl="0" algn="ctr">
              <a:spcBef>
                <a:spcPts val="0"/>
              </a:spcBef>
              <a:spcAft>
                <a:spcPts val="0"/>
              </a:spcAft>
              <a:buNone/>
            </a:pPr>
            <a:r>
              <a:rPr lang="en-GB" sz="6600">
                <a:solidFill>
                  <a:schemeClr val="accent1"/>
                </a:solidFill>
                <a:latin typeface="Poppins"/>
                <a:ea typeface="Poppins"/>
                <a:cs typeface="Poppins"/>
                <a:sym typeface="Poppins"/>
              </a:rPr>
              <a:t>Summary Findings</a:t>
            </a:r>
            <a:endParaRPr/>
          </a:p>
          <a:p>
            <a:pPr indent="0" lvl="0" marL="0" marR="0" rtl="0" algn="ctr">
              <a:spcBef>
                <a:spcPts val="0"/>
              </a:spcBef>
              <a:spcAft>
                <a:spcPts val="0"/>
              </a:spcAft>
              <a:buNone/>
            </a:pPr>
            <a:r>
              <a:t/>
            </a:r>
            <a:endParaRPr sz="3200">
              <a:solidFill>
                <a:schemeClr val="dk1"/>
              </a:solidFill>
              <a:latin typeface="Poppins"/>
              <a:ea typeface="Poppins"/>
              <a:cs typeface="Poppins"/>
              <a:sym typeface="Poppins"/>
            </a:endParaRPr>
          </a:p>
          <a:p>
            <a:pPr indent="0" lvl="0" marL="0" marR="0" rtl="0" algn="ctr">
              <a:spcBef>
                <a:spcPts val="0"/>
              </a:spcBef>
              <a:spcAft>
                <a:spcPts val="0"/>
              </a:spcAft>
              <a:buNone/>
            </a:pPr>
            <a:r>
              <a:t/>
            </a:r>
            <a:endParaRPr sz="3200">
              <a:solidFill>
                <a:schemeClr val="dk1"/>
              </a:solidFill>
              <a:latin typeface="Poppins"/>
              <a:ea typeface="Poppins"/>
              <a:cs typeface="Poppins"/>
              <a:sym typeface="Poppins"/>
            </a:endParaRPr>
          </a:p>
        </p:txBody>
      </p:sp>
      <p:pic>
        <p:nvPicPr>
          <p:cNvPr id="502" name="Google Shape;502;p10"/>
          <p:cNvPicPr preferRelativeResize="0"/>
          <p:nvPr/>
        </p:nvPicPr>
        <p:blipFill rotWithShape="1">
          <a:blip r:embed="rId3">
            <a:alphaModFix/>
          </a:blip>
          <a:srcRect b="38804" l="0" r="0" t="1"/>
          <a:stretch/>
        </p:blipFill>
        <p:spPr>
          <a:xfrm>
            <a:off x="-16408" y="7210"/>
            <a:ext cx="6858024" cy="3289606"/>
          </a:xfrm>
          <a:prstGeom prst="rect">
            <a:avLst/>
          </a:prstGeom>
          <a:noFill/>
          <a:ln>
            <a:noFill/>
          </a:ln>
        </p:spPr>
      </p:pic>
      <p:pic>
        <p:nvPicPr>
          <p:cNvPr id="503" name="Google Shape;503;p10"/>
          <p:cNvPicPr preferRelativeResize="0"/>
          <p:nvPr/>
        </p:nvPicPr>
        <p:blipFill rotWithShape="1">
          <a:blip r:embed="rId3">
            <a:alphaModFix/>
          </a:blip>
          <a:srcRect b="38804" l="0" r="0" t="1"/>
          <a:stretch/>
        </p:blipFill>
        <p:spPr>
          <a:xfrm rot="10800000">
            <a:off x="9500" y="6609184"/>
            <a:ext cx="6858024" cy="32896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11"/>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09" name="Google Shape;509;p11"/>
          <p:cNvSpPr txBox="1"/>
          <p:nvPr/>
        </p:nvSpPr>
        <p:spPr>
          <a:xfrm>
            <a:off x="378181" y="788730"/>
            <a:ext cx="605996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accent2"/>
                </a:solidFill>
                <a:latin typeface="Poppins"/>
                <a:ea typeface="Poppins"/>
                <a:cs typeface="Poppins"/>
                <a:sym typeface="Poppins"/>
              </a:rPr>
              <a:t>What has worked well?</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Below is a list of the key positive aspects relating to GP practices between April and June 2025</a:t>
            </a:r>
            <a:endParaRPr/>
          </a:p>
        </p:txBody>
      </p:sp>
      <p:sp>
        <p:nvSpPr>
          <p:cNvPr id="510" name="Google Shape;510;p11"/>
          <p:cNvSpPr/>
          <p:nvPr/>
        </p:nvSpPr>
        <p:spPr>
          <a:xfrm>
            <a:off x="489278" y="1887661"/>
            <a:ext cx="5948870" cy="1769940"/>
          </a:xfrm>
          <a:prstGeom prst="rect">
            <a:avLst/>
          </a:prstGeom>
          <a:solidFill>
            <a:srgbClr val="EBFFB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chemeClr val="dk1"/>
              </a:solidFill>
              <a:latin typeface="Poppins Light"/>
              <a:ea typeface="Poppins Light"/>
              <a:cs typeface="Poppins Light"/>
              <a:sym typeface="Poppins Light"/>
            </a:endParaRPr>
          </a:p>
        </p:txBody>
      </p:sp>
      <p:sp>
        <p:nvSpPr>
          <p:cNvPr id="511" name="Google Shape;511;p11"/>
          <p:cNvSpPr/>
          <p:nvPr/>
        </p:nvSpPr>
        <p:spPr>
          <a:xfrm>
            <a:off x="489278" y="3826084"/>
            <a:ext cx="5995445" cy="1631596"/>
          </a:xfrm>
          <a:prstGeom prst="rect">
            <a:avLst/>
          </a:prstGeom>
          <a:solidFill>
            <a:srgbClr val="EBFFB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b="0" i="0" sz="1200" u="none" cap="none" strike="noStrike">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sz="12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200"/>
              <a:buFont typeface="Poppins Light"/>
              <a:buNone/>
            </a:pPr>
            <a:r>
              <a:t/>
            </a:r>
            <a:endParaRPr b="0" i="0" sz="1200" u="none" cap="none" strike="noStrike">
              <a:solidFill>
                <a:srgbClr val="D83C8E"/>
              </a:solidFill>
              <a:latin typeface="Poppins Light"/>
              <a:ea typeface="Poppins Light"/>
              <a:cs typeface="Poppins Light"/>
              <a:sym typeface="Poppins Light"/>
            </a:endParaRPr>
          </a:p>
        </p:txBody>
      </p:sp>
      <p:sp>
        <p:nvSpPr>
          <p:cNvPr id="512" name="Google Shape;512;p11"/>
          <p:cNvSpPr/>
          <p:nvPr/>
        </p:nvSpPr>
        <p:spPr>
          <a:xfrm>
            <a:off x="476672" y="5613157"/>
            <a:ext cx="5995445" cy="1388533"/>
          </a:xfrm>
          <a:prstGeom prst="rect">
            <a:avLst/>
          </a:prstGeom>
          <a:solidFill>
            <a:srgbClr val="EBFFB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100"/>
              <a:buFont typeface="Poppins Light"/>
              <a:buNone/>
            </a:pPr>
            <a:r>
              <a:t/>
            </a:r>
            <a:endParaRPr sz="11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100"/>
              <a:buFont typeface="Poppins Light"/>
              <a:buNone/>
            </a:pPr>
            <a:r>
              <a:t/>
            </a:r>
            <a:endParaRPr b="0" i="0" sz="1100" u="none" cap="none" strike="noStrike">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100"/>
              <a:buFont typeface="Poppins Light"/>
              <a:buNone/>
            </a:pPr>
            <a:r>
              <a:t/>
            </a:r>
            <a:endParaRPr sz="11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lt1"/>
              </a:buClr>
              <a:buSzPts val="1100"/>
              <a:buFont typeface="Poppins Light"/>
              <a:buNone/>
            </a:pPr>
            <a:r>
              <a:t/>
            </a:r>
            <a:endParaRPr b="0" i="0" sz="1100" u="none" cap="none" strike="noStrike">
              <a:solidFill>
                <a:srgbClr val="D83C8E"/>
              </a:solidFill>
              <a:latin typeface="Poppins Light"/>
              <a:ea typeface="Poppins Light"/>
              <a:cs typeface="Poppins Light"/>
              <a:sym typeface="Poppins Light"/>
            </a:endParaRPr>
          </a:p>
        </p:txBody>
      </p:sp>
      <p:sp>
        <p:nvSpPr>
          <p:cNvPr id="513" name="Google Shape;513;p11"/>
          <p:cNvSpPr txBox="1"/>
          <p:nvPr/>
        </p:nvSpPr>
        <p:spPr>
          <a:xfrm>
            <a:off x="1395954" y="1887661"/>
            <a:ext cx="4972768"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The Overall Quality of Care</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Patients this quarter were overall satisfied with the quality of the treatment and care that they received from health staff at their local GP surgery. 61% of comments regarding the quality and treatment they received were positive. This is further backed by 82% of comments being positive in sentiment, when addressing the quality of health professionals, and 71% of comments expressing an overall positive opinion when it came to their overall experience.</a:t>
            </a:r>
            <a:endParaRPr/>
          </a:p>
        </p:txBody>
      </p:sp>
      <p:pic>
        <p:nvPicPr>
          <p:cNvPr descr="Doctor male with solid fill" id="514" name="Google Shape;514;p11"/>
          <p:cNvPicPr preferRelativeResize="0"/>
          <p:nvPr/>
        </p:nvPicPr>
        <p:blipFill rotWithShape="1">
          <a:blip r:embed="rId3">
            <a:alphaModFix/>
          </a:blip>
          <a:srcRect b="0" l="0" r="0" t="0"/>
          <a:stretch/>
        </p:blipFill>
        <p:spPr>
          <a:xfrm>
            <a:off x="581298" y="1958862"/>
            <a:ext cx="914400" cy="914400"/>
          </a:xfrm>
          <a:prstGeom prst="rect">
            <a:avLst/>
          </a:prstGeom>
          <a:noFill/>
          <a:ln>
            <a:noFill/>
          </a:ln>
        </p:spPr>
      </p:pic>
      <p:pic>
        <p:nvPicPr>
          <p:cNvPr descr="Doctor female with solid fill" id="515" name="Google Shape;515;p11"/>
          <p:cNvPicPr preferRelativeResize="0"/>
          <p:nvPr/>
        </p:nvPicPr>
        <p:blipFill rotWithShape="1">
          <a:blip r:embed="rId4">
            <a:alphaModFix/>
          </a:blip>
          <a:srcRect b="0" l="0" r="0" t="0"/>
          <a:stretch/>
        </p:blipFill>
        <p:spPr>
          <a:xfrm>
            <a:off x="581298" y="2772631"/>
            <a:ext cx="914400" cy="914400"/>
          </a:xfrm>
          <a:prstGeom prst="rect">
            <a:avLst/>
          </a:prstGeom>
          <a:noFill/>
          <a:ln>
            <a:noFill/>
          </a:ln>
        </p:spPr>
      </p:pic>
      <p:sp>
        <p:nvSpPr>
          <p:cNvPr id="516" name="Google Shape;516;p11"/>
          <p:cNvSpPr txBox="1"/>
          <p:nvPr/>
        </p:nvSpPr>
        <p:spPr>
          <a:xfrm>
            <a:off x="1395954" y="3852210"/>
            <a:ext cx="497276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The Attitudes of Staff</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Staff attitudes that patients encountered this quarter received an 80% positive experience. Patients expressed their satisfaction with how polite, nice, friendly and helpful the staff were that they interreacted with, receiving high praise in how approachable and courteous they were to the patient and their own individual needs.  </a:t>
            </a:r>
            <a:endParaRPr/>
          </a:p>
        </p:txBody>
      </p:sp>
      <p:pic>
        <p:nvPicPr>
          <p:cNvPr descr="Office worker female with solid fill" id="517" name="Google Shape;517;p11"/>
          <p:cNvPicPr preferRelativeResize="0"/>
          <p:nvPr/>
        </p:nvPicPr>
        <p:blipFill rotWithShape="1">
          <a:blip r:embed="rId5">
            <a:alphaModFix/>
          </a:blip>
          <a:srcRect b="0" l="0" r="0" t="0"/>
          <a:stretch/>
        </p:blipFill>
        <p:spPr>
          <a:xfrm>
            <a:off x="453975" y="3852210"/>
            <a:ext cx="584523" cy="584523"/>
          </a:xfrm>
          <a:prstGeom prst="rect">
            <a:avLst/>
          </a:prstGeom>
          <a:noFill/>
          <a:ln>
            <a:noFill/>
          </a:ln>
        </p:spPr>
      </p:pic>
      <p:pic>
        <p:nvPicPr>
          <p:cNvPr descr="Office worker male with solid fill" id="518" name="Google Shape;518;p11"/>
          <p:cNvPicPr preferRelativeResize="0"/>
          <p:nvPr/>
        </p:nvPicPr>
        <p:blipFill rotWithShape="1">
          <a:blip r:embed="rId6">
            <a:alphaModFix/>
          </a:blip>
          <a:srcRect b="0" l="0" r="0" t="0"/>
          <a:stretch/>
        </p:blipFill>
        <p:spPr>
          <a:xfrm>
            <a:off x="890372" y="4065673"/>
            <a:ext cx="653709" cy="653709"/>
          </a:xfrm>
          <a:prstGeom prst="rect">
            <a:avLst/>
          </a:prstGeom>
          <a:noFill/>
          <a:ln>
            <a:noFill/>
          </a:ln>
        </p:spPr>
      </p:pic>
      <p:pic>
        <p:nvPicPr>
          <p:cNvPr descr="Doctor male with solid fill" id="519" name="Google Shape;519;p11"/>
          <p:cNvPicPr preferRelativeResize="0"/>
          <p:nvPr/>
        </p:nvPicPr>
        <p:blipFill rotWithShape="1">
          <a:blip r:embed="rId3">
            <a:alphaModFix/>
          </a:blip>
          <a:srcRect b="0" l="0" r="0" t="0"/>
          <a:stretch/>
        </p:blipFill>
        <p:spPr>
          <a:xfrm>
            <a:off x="420753" y="4437565"/>
            <a:ext cx="650965" cy="650965"/>
          </a:xfrm>
          <a:prstGeom prst="rect">
            <a:avLst/>
          </a:prstGeom>
          <a:noFill/>
          <a:ln>
            <a:noFill/>
          </a:ln>
        </p:spPr>
      </p:pic>
      <p:pic>
        <p:nvPicPr>
          <p:cNvPr descr="Doctor female with solid fill" id="520" name="Google Shape;520;p11"/>
          <p:cNvPicPr preferRelativeResize="0"/>
          <p:nvPr/>
        </p:nvPicPr>
        <p:blipFill rotWithShape="1">
          <a:blip r:embed="rId4">
            <a:alphaModFix/>
          </a:blip>
          <a:srcRect b="0" l="0" r="0" t="0"/>
          <a:stretch/>
        </p:blipFill>
        <p:spPr>
          <a:xfrm>
            <a:off x="906820" y="4780174"/>
            <a:ext cx="588878" cy="588878"/>
          </a:xfrm>
          <a:prstGeom prst="rect">
            <a:avLst/>
          </a:prstGeom>
          <a:noFill/>
          <a:ln>
            <a:noFill/>
          </a:ln>
        </p:spPr>
      </p:pic>
      <p:sp>
        <p:nvSpPr>
          <p:cNvPr id="521" name="Google Shape;521;p11"/>
          <p:cNvSpPr txBox="1"/>
          <p:nvPr/>
        </p:nvSpPr>
        <p:spPr>
          <a:xfrm>
            <a:off x="1395954" y="5698331"/>
            <a:ext cx="497276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Communication with patients</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Treatment Explanations, overall general advice, and satisfaction with the response times when submitting an online form received an overall positive sentiment, with 70%. Communication is key in any capacity, and in a health-setting is not exception, so this is good to see. </a:t>
            </a:r>
            <a:endParaRPr/>
          </a:p>
        </p:txBody>
      </p:sp>
      <p:pic>
        <p:nvPicPr>
          <p:cNvPr descr="Boardroom with solid fill" id="522" name="Google Shape;522;p11"/>
          <p:cNvPicPr preferRelativeResize="0"/>
          <p:nvPr/>
        </p:nvPicPr>
        <p:blipFill rotWithShape="1">
          <a:blip r:embed="rId7">
            <a:alphaModFix/>
          </a:blip>
          <a:srcRect b="0" l="0" r="0" t="0"/>
          <a:stretch/>
        </p:blipFill>
        <p:spPr>
          <a:xfrm>
            <a:off x="528467" y="5567990"/>
            <a:ext cx="914400" cy="914400"/>
          </a:xfrm>
          <a:prstGeom prst="rect">
            <a:avLst/>
          </a:prstGeom>
          <a:noFill/>
          <a:ln>
            <a:noFill/>
          </a:ln>
        </p:spPr>
      </p:pic>
      <p:pic>
        <p:nvPicPr>
          <p:cNvPr descr="Email with solid fill" id="523" name="Google Shape;523;p11"/>
          <p:cNvPicPr preferRelativeResize="0"/>
          <p:nvPr/>
        </p:nvPicPr>
        <p:blipFill rotWithShape="1">
          <a:blip r:embed="rId8">
            <a:alphaModFix/>
          </a:blip>
          <a:srcRect b="0" l="0" r="0" t="0"/>
          <a:stretch/>
        </p:blipFill>
        <p:spPr>
          <a:xfrm>
            <a:off x="642297" y="6298496"/>
            <a:ext cx="637200" cy="63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12"/>
          <p:cNvSpPr/>
          <p:nvPr/>
        </p:nvSpPr>
        <p:spPr>
          <a:xfrm>
            <a:off x="474425" y="1878950"/>
            <a:ext cx="6039137" cy="1800988"/>
          </a:xfrm>
          <a:prstGeom prst="rect">
            <a:avLst/>
          </a:prstGeom>
          <a:solidFill>
            <a:srgbClr val="FAD7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529" name="Google Shape;529;p12"/>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30" name="Google Shape;530;p12"/>
          <p:cNvSpPr/>
          <p:nvPr/>
        </p:nvSpPr>
        <p:spPr>
          <a:xfrm>
            <a:off x="448303" y="3857515"/>
            <a:ext cx="6012883" cy="1936138"/>
          </a:xfrm>
          <a:prstGeom prst="rect">
            <a:avLst/>
          </a:prstGeom>
          <a:solidFill>
            <a:srgbClr val="FAD7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531" name="Google Shape;531;p12"/>
          <p:cNvSpPr txBox="1"/>
          <p:nvPr/>
        </p:nvSpPr>
        <p:spPr>
          <a:xfrm>
            <a:off x="366687" y="746714"/>
            <a:ext cx="6191165"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D83C8E"/>
                </a:solidFill>
                <a:latin typeface="Poppins"/>
                <a:ea typeface="Poppins"/>
                <a:cs typeface="Poppins"/>
                <a:sym typeface="Poppins"/>
              </a:rPr>
              <a:t>What could be improved?</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Below is a list of the key areas for improvement relating to GP practices between April and June 2025</a:t>
            </a:r>
            <a:endParaRPr/>
          </a:p>
          <a:p>
            <a:pPr indent="0" lvl="0" marL="0" marR="0" rtl="0" algn="l">
              <a:spcBef>
                <a:spcPts val="0"/>
              </a:spcBef>
              <a:spcAft>
                <a:spcPts val="0"/>
              </a:spcAft>
              <a:buNone/>
            </a:pPr>
            <a:r>
              <a:t/>
            </a:r>
            <a:endParaRPr b="1" sz="1800">
              <a:solidFill>
                <a:srgbClr val="D83C8E"/>
              </a:solidFill>
              <a:latin typeface="Poppins Light"/>
              <a:ea typeface="Poppins Light"/>
              <a:cs typeface="Poppins Light"/>
              <a:sym typeface="Poppins Light"/>
            </a:endParaRPr>
          </a:p>
        </p:txBody>
      </p:sp>
      <p:sp>
        <p:nvSpPr>
          <p:cNvPr id="532" name="Google Shape;532;p12"/>
          <p:cNvSpPr/>
          <p:nvPr/>
        </p:nvSpPr>
        <p:spPr>
          <a:xfrm>
            <a:off x="459786" y="5975110"/>
            <a:ext cx="6038749" cy="1225211"/>
          </a:xfrm>
          <a:prstGeom prst="rect">
            <a:avLst/>
          </a:prstGeom>
          <a:solidFill>
            <a:srgbClr val="FAD7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533" name="Google Shape;533;p12"/>
          <p:cNvSpPr txBox="1"/>
          <p:nvPr/>
        </p:nvSpPr>
        <p:spPr>
          <a:xfrm>
            <a:off x="1465380" y="6024414"/>
            <a:ext cx="4972768"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p:txBody>
      </p:sp>
      <p:sp>
        <p:nvSpPr>
          <p:cNvPr id="534" name="Google Shape;534;p12"/>
          <p:cNvSpPr txBox="1"/>
          <p:nvPr/>
        </p:nvSpPr>
        <p:spPr>
          <a:xfrm>
            <a:off x="1395954" y="1887661"/>
            <a:ext cx="4972768"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Appointment Availability </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It is important to note that appointment availability received a very mixed sentiment from patients this quarter, with only a 1% difference between positive and negative feedback (see slide 18 for reference). There were conflicting views shared on how patients felt about how long they had to wait for the next available appointment, with some patients expressing their dislike of having to wait 2 weeks for a routine appointment, but some patients stating how easy it was to get an appointment.  </a:t>
            </a:r>
            <a:endParaRPr/>
          </a:p>
        </p:txBody>
      </p:sp>
      <p:pic>
        <p:nvPicPr>
          <p:cNvPr descr="Daily calendar with solid fill" id="535" name="Google Shape;535;p12"/>
          <p:cNvPicPr preferRelativeResize="0"/>
          <p:nvPr/>
        </p:nvPicPr>
        <p:blipFill rotWithShape="1">
          <a:blip r:embed="rId3">
            <a:alphaModFix/>
          </a:blip>
          <a:srcRect b="0" l="0" r="0" t="0"/>
          <a:stretch/>
        </p:blipFill>
        <p:spPr>
          <a:xfrm>
            <a:off x="550980" y="2327314"/>
            <a:ext cx="914400" cy="914400"/>
          </a:xfrm>
          <a:prstGeom prst="rect">
            <a:avLst/>
          </a:prstGeom>
          <a:noFill/>
          <a:ln>
            <a:noFill/>
          </a:ln>
        </p:spPr>
      </p:pic>
      <p:sp>
        <p:nvSpPr>
          <p:cNvPr id="536" name="Google Shape;536;p12"/>
          <p:cNvSpPr txBox="1"/>
          <p:nvPr/>
        </p:nvSpPr>
        <p:spPr>
          <a:xfrm>
            <a:off x="1395954" y="3857515"/>
            <a:ext cx="497276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Phoning to Book Appointments</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A constant and consistent critique that patients have is the ability to access their GP surgery in the morning to book appointments, especially for appointments on the same day. This quarter is no exception to this issue raised. A lot of GPs have been integrating and pushing for the online booking system or the e-consult form, which is one solution, and there is evidence to show this effort is working in some cases, but a lot of people would prefer to see their GP and find the alternate appointments not as effective. </a:t>
            </a:r>
            <a:endParaRPr/>
          </a:p>
        </p:txBody>
      </p:sp>
      <p:pic>
        <p:nvPicPr>
          <p:cNvPr descr="Receiver with solid fill" id="537" name="Google Shape;537;p12"/>
          <p:cNvPicPr preferRelativeResize="0"/>
          <p:nvPr/>
        </p:nvPicPr>
        <p:blipFill rotWithShape="1">
          <a:blip r:embed="rId4">
            <a:alphaModFix/>
          </a:blip>
          <a:srcRect b="0" l="0" r="0" t="0"/>
          <a:stretch/>
        </p:blipFill>
        <p:spPr>
          <a:xfrm>
            <a:off x="550980" y="3926424"/>
            <a:ext cx="914400" cy="914400"/>
          </a:xfrm>
          <a:prstGeom prst="rect">
            <a:avLst/>
          </a:prstGeom>
          <a:noFill/>
          <a:ln>
            <a:noFill/>
          </a:ln>
        </p:spPr>
      </p:pic>
      <p:pic>
        <p:nvPicPr>
          <p:cNvPr descr="List with solid fill" id="538" name="Google Shape;538;p12"/>
          <p:cNvPicPr preferRelativeResize="0"/>
          <p:nvPr/>
        </p:nvPicPr>
        <p:blipFill rotWithShape="1">
          <a:blip r:embed="rId5">
            <a:alphaModFix/>
          </a:blip>
          <a:srcRect b="0" l="0" r="0" t="0"/>
          <a:stretch/>
        </p:blipFill>
        <p:spPr>
          <a:xfrm>
            <a:off x="550980" y="4807962"/>
            <a:ext cx="914400" cy="914400"/>
          </a:xfrm>
          <a:prstGeom prst="rect">
            <a:avLst/>
          </a:prstGeom>
          <a:noFill/>
          <a:ln>
            <a:noFill/>
          </a:ln>
        </p:spPr>
      </p:pic>
      <p:sp>
        <p:nvSpPr>
          <p:cNvPr id="539" name="Google Shape;539;p12"/>
          <p:cNvSpPr txBox="1"/>
          <p:nvPr/>
        </p:nvSpPr>
        <p:spPr>
          <a:xfrm>
            <a:off x="1465380" y="5999992"/>
            <a:ext cx="497276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Waiting Times</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The length of time patients found themselves waiting to be seen was an area identified this quarter that required improvement, with 56% of comments being negative in sentiment. Some patients raised concerns, waiting up to an hour past their booked appointment time to be seen.</a:t>
            </a:r>
            <a:endParaRPr/>
          </a:p>
        </p:txBody>
      </p:sp>
      <p:pic>
        <p:nvPicPr>
          <p:cNvPr descr="Hourglass Full with solid fill" id="540" name="Google Shape;540;p12"/>
          <p:cNvPicPr preferRelativeResize="0"/>
          <p:nvPr/>
        </p:nvPicPr>
        <p:blipFill rotWithShape="1">
          <a:blip r:embed="rId6">
            <a:alphaModFix/>
          </a:blip>
          <a:srcRect b="0" l="0" r="0" t="0"/>
          <a:stretch/>
        </p:blipFill>
        <p:spPr>
          <a:xfrm>
            <a:off x="550980" y="6059657"/>
            <a:ext cx="91440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3"/>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46" name="Google Shape;546;p13"/>
          <p:cNvSpPr txBox="1"/>
          <p:nvPr/>
        </p:nvSpPr>
        <p:spPr>
          <a:xfrm>
            <a:off x="342142" y="716722"/>
            <a:ext cx="616975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Poppins"/>
                <a:ea typeface="Poppins"/>
                <a:cs typeface="Poppins"/>
                <a:sym typeface="Poppins"/>
              </a:rPr>
              <a:t>Recommendations</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Below is a list of recommendations for GP practices in Ealing based on the key issues residents/patients told us about over the last three months</a:t>
            </a:r>
            <a:endParaRPr/>
          </a:p>
        </p:txBody>
      </p:sp>
      <p:sp>
        <p:nvSpPr>
          <p:cNvPr id="547" name="Google Shape;547;p13"/>
          <p:cNvSpPr/>
          <p:nvPr/>
        </p:nvSpPr>
        <p:spPr>
          <a:xfrm>
            <a:off x="419109" y="1708354"/>
            <a:ext cx="6092792" cy="1645954"/>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D83C8E"/>
              </a:solidFill>
              <a:latin typeface="Poppins Light"/>
              <a:ea typeface="Poppins Light"/>
              <a:cs typeface="Poppins Light"/>
              <a:sym typeface="Poppins Light"/>
            </a:endParaRPr>
          </a:p>
        </p:txBody>
      </p:sp>
      <p:sp>
        <p:nvSpPr>
          <p:cNvPr id="548" name="Google Shape;548;p13"/>
          <p:cNvSpPr/>
          <p:nvPr/>
        </p:nvSpPr>
        <p:spPr>
          <a:xfrm>
            <a:off x="447390" y="3457987"/>
            <a:ext cx="6064510" cy="1495013"/>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D83C8E"/>
              </a:solidFill>
              <a:latin typeface="Poppins Light"/>
              <a:ea typeface="Poppins Light"/>
              <a:cs typeface="Poppins Light"/>
              <a:sym typeface="Poppins Light"/>
            </a:endParaRPr>
          </a:p>
        </p:txBody>
      </p:sp>
      <p:sp>
        <p:nvSpPr>
          <p:cNvPr id="549" name="Google Shape;549;p13"/>
          <p:cNvSpPr/>
          <p:nvPr/>
        </p:nvSpPr>
        <p:spPr>
          <a:xfrm>
            <a:off x="419109" y="5053520"/>
            <a:ext cx="6092791" cy="1360341"/>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D83C8E"/>
              </a:solidFill>
              <a:latin typeface="Poppins Light"/>
              <a:ea typeface="Poppins Light"/>
              <a:cs typeface="Poppins Light"/>
              <a:sym typeface="Poppins Light"/>
            </a:endParaRPr>
          </a:p>
        </p:txBody>
      </p:sp>
      <p:sp>
        <p:nvSpPr>
          <p:cNvPr id="550" name="Google Shape;550;p13"/>
          <p:cNvSpPr txBox="1"/>
          <p:nvPr/>
        </p:nvSpPr>
        <p:spPr>
          <a:xfrm>
            <a:off x="518617" y="1784648"/>
            <a:ext cx="589020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4C6B"/>
              </a:buClr>
              <a:buSzPts val="1200"/>
              <a:buFont typeface="Poppins Light"/>
              <a:buNone/>
            </a:pPr>
            <a:r>
              <a:rPr b="1" i="0" lang="en-GB" sz="1200">
                <a:solidFill>
                  <a:srgbClr val="004C6B"/>
                </a:solidFill>
                <a:latin typeface="Poppins Light"/>
                <a:ea typeface="Poppins Light"/>
                <a:cs typeface="Poppins Light"/>
                <a:sym typeface="Poppins Light"/>
              </a:rPr>
              <a:t>Improve Appointment Availability</a:t>
            </a:r>
            <a:endParaRPr/>
          </a:p>
          <a:p>
            <a:pPr indent="0" lvl="0" marL="0" marR="0" rtl="0" algn="l">
              <a:spcBef>
                <a:spcPts val="0"/>
              </a:spcBef>
              <a:spcAft>
                <a:spcPts val="0"/>
              </a:spcAft>
              <a:buNone/>
            </a:pPr>
            <a:r>
              <a:rPr lang="en-GB" sz="1200">
                <a:solidFill>
                  <a:schemeClr val="dk1"/>
                </a:solidFill>
                <a:latin typeface="Poppins Light"/>
                <a:ea typeface="Poppins Light"/>
                <a:cs typeface="Poppins Light"/>
                <a:sym typeface="Poppins Light"/>
              </a:rPr>
              <a:t>Continue to promote the NHS App for booking non-urgent appointments and managing prescriptions to reduce demand on phone lines. Encourage use of 111 online or pharmacy services for minor issues to optimize access. These steps align with NHS efforts to enhance primary care accessibility and improve patient experience.</a:t>
            </a:r>
            <a:endParaRPr sz="1200">
              <a:solidFill>
                <a:schemeClr val="dk1"/>
              </a:solidFill>
              <a:latin typeface="Poppins Light"/>
              <a:ea typeface="Poppins Light"/>
              <a:cs typeface="Poppins Light"/>
              <a:sym typeface="Poppins Light"/>
            </a:endParaRPr>
          </a:p>
        </p:txBody>
      </p:sp>
      <p:sp>
        <p:nvSpPr>
          <p:cNvPr id="551" name="Google Shape;551;p13"/>
          <p:cNvSpPr txBox="1"/>
          <p:nvPr/>
        </p:nvSpPr>
        <p:spPr>
          <a:xfrm>
            <a:off x="520400" y="3540225"/>
            <a:ext cx="5888425"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Poppins Light"/>
              <a:buNone/>
            </a:pPr>
            <a:r>
              <a:rPr b="1" lang="en-GB" sz="1200">
                <a:solidFill>
                  <a:schemeClr val="dk1"/>
                </a:solidFill>
                <a:latin typeface="Poppins Light"/>
                <a:ea typeface="Poppins Light"/>
                <a:cs typeface="Poppins Light"/>
                <a:sym typeface="Poppins Light"/>
              </a:rPr>
              <a:t>Enhance Booking Accessibility</a:t>
            </a:r>
            <a:endParaRPr/>
          </a:p>
          <a:p>
            <a:pPr indent="0" lvl="0" marL="0" marR="0" rtl="0" algn="l">
              <a:spcBef>
                <a:spcPts val="0"/>
              </a:spcBef>
              <a:spcAft>
                <a:spcPts val="0"/>
              </a:spcAft>
              <a:buNone/>
            </a:pPr>
            <a:r>
              <a:rPr lang="en-GB" sz="1200">
                <a:solidFill>
                  <a:schemeClr val="dk1"/>
                </a:solidFill>
                <a:latin typeface="Poppins Light"/>
                <a:ea typeface="Poppins Light"/>
                <a:cs typeface="Poppins Light"/>
                <a:sym typeface="Poppins Light"/>
              </a:rPr>
              <a:t>Implement a “Total Triage” system where care navigators assess all phone and online requests daily, with online tools available from 8 am to 6:30 pm. This reduces morning phone queues and boosts digital access. Promote the NHS App for non-urgent bookings and signpost to pharmacy or 111 online for minor or urgent needs, easing demand. These steps align with NHS goals to improve primary care access and efficiency.</a:t>
            </a:r>
            <a:endParaRPr sz="1200">
              <a:solidFill>
                <a:schemeClr val="dk1"/>
              </a:solidFill>
              <a:latin typeface="Poppins Light"/>
              <a:ea typeface="Poppins Light"/>
              <a:cs typeface="Poppins Light"/>
              <a:sym typeface="Poppins Light"/>
            </a:endParaRPr>
          </a:p>
        </p:txBody>
      </p:sp>
      <p:sp>
        <p:nvSpPr>
          <p:cNvPr id="552" name="Google Shape;552;p13"/>
          <p:cNvSpPr txBox="1"/>
          <p:nvPr/>
        </p:nvSpPr>
        <p:spPr>
          <a:xfrm>
            <a:off x="518616" y="5053520"/>
            <a:ext cx="5890209"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Poppins Light"/>
                <a:ea typeface="Poppins Light"/>
                <a:cs typeface="Poppins Light"/>
                <a:sym typeface="Poppins Light"/>
              </a:rPr>
              <a:t>Reduce Waiting Times</a:t>
            </a:r>
            <a:endParaRPr/>
          </a:p>
          <a:p>
            <a:pPr indent="0" lvl="0" marL="0" marR="0" rtl="0" algn="l">
              <a:spcBef>
                <a:spcPts val="0"/>
              </a:spcBef>
              <a:spcAft>
                <a:spcPts val="0"/>
              </a:spcAft>
              <a:buNone/>
            </a:pPr>
            <a:r>
              <a:rPr lang="en-GB" sz="1200">
                <a:solidFill>
                  <a:schemeClr val="dk1"/>
                </a:solidFill>
                <a:latin typeface="Poppins Light"/>
                <a:ea typeface="Poppins Light"/>
                <a:cs typeface="Poppins Light"/>
                <a:sym typeface="Poppins Light"/>
              </a:rPr>
              <a:t>Add buffer times in schedules for complex cases and send real-time text updates on delays via the NHS App. Conduct regular audits to improve efficiency and address patient feedback on long waits. Use NHS App questionnaires to streamline consultations and train staff on time management to enhance appointment flow, aligning with NHS standards for timely care.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4"/>
          <p:cNvSpPr txBox="1"/>
          <p:nvPr>
            <p:ph idx="12" type="sldNum"/>
          </p:nvPr>
        </p:nvSpPr>
        <p:spPr>
          <a:xfrm>
            <a:off x="5864744"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58" name="Google Shape;558;p14"/>
          <p:cNvSpPr txBox="1"/>
          <p:nvPr/>
        </p:nvSpPr>
        <p:spPr>
          <a:xfrm>
            <a:off x="466612" y="3512840"/>
            <a:ext cx="5688632" cy="31085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600">
                <a:solidFill>
                  <a:schemeClr val="dk1"/>
                </a:solidFill>
                <a:latin typeface="Poppins"/>
                <a:ea typeface="Poppins"/>
                <a:cs typeface="Poppins"/>
                <a:sym typeface="Poppins"/>
              </a:rPr>
              <a:t>GP Services</a:t>
            </a:r>
            <a:endParaRPr/>
          </a:p>
          <a:p>
            <a:pPr indent="0" lvl="0" marL="0" marR="0" rtl="0" algn="ctr">
              <a:spcBef>
                <a:spcPts val="0"/>
              </a:spcBef>
              <a:spcAft>
                <a:spcPts val="0"/>
              </a:spcAft>
              <a:buNone/>
            </a:pPr>
            <a:r>
              <a:rPr lang="en-GB" sz="6600">
                <a:solidFill>
                  <a:schemeClr val="accent1"/>
                </a:solidFill>
                <a:latin typeface="Poppins"/>
                <a:ea typeface="Poppins"/>
                <a:cs typeface="Poppins"/>
                <a:sym typeface="Poppins"/>
              </a:rPr>
              <a:t>Full data set</a:t>
            </a:r>
            <a:endParaRPr/>
          </a:p>
          <a:p>
            <a:pPr indent="0" lvl="0" marL="0" marR="0" rtl="0" algn="ctr">
              <a:spcBef>
                <a:spcPts val="0"/>
              </a:spcBef>
              <a:spcAft>
                <a:spcPts val="0"/>
              </a:spcAft>
              <a:buNone/>
            </a:pPr>
            <a:r>
              <a:t/>
            </a:r>
            <a:endParaRPr sz="3200">
              <a:solidFill>
                <a:schemeClr val="dk1"/>
              </a:solidFill>
              <a:latin typeface="Poppins"/>
              <a:ea typeface="Poppins"/>
              <a:cs typeface="Poppins"/>
              <a:sym typeface="Poppins"/>
            </a:endParaRPr>
          </a:p>
          <a:p>
            <a:pPr indent="0" lvl="0" marL="0" marR="0" rtl="0" algn="ctr">
              <a:spcBef>
                <a:spcPts val="0"/>
              </a:spcBef>
              <a:spcAft>
                <a:spcPts val="0"/>
              </a:spcAft>
              <a:buNone/>
            </a:pPr>
            <a:r>
              <a:t/>
            </a:r>
            <a:endParaRPr sz="3200">
              <a:solidFill>
                <a:schemeClr val="dk1"/>
              </a:solidFill>
              <a:latin typeface="Poppins"/>
              <a:ea typeface="Poppins"/>
              <a:cs typeface="Poppins"/>
              <a:sym typeface="Poppins"/>
            </a:endParaRPr>
          </a:p>
        </p:txBody>
      </p:sp>
      <p:pic>
        <p:nvPicPr>
          <p:cNvPr id="559" name="Google Shape;559;p14"/>
          <p:cNvPicPr preferRelativeResize="0"/>
          <p:nvPr/>
        </p:nvPicPr>
        <p:blipFill rotWithShape="1">
          <a:blip r:embed="rId3">
            <a:alphaModFix/>
          </a:blip>
          <a:srcRect b="38804" l="0" r="0" t="1"/>
          <a:stretch/>
        </p:blipFill>
        <p:spPr>
          <a:xfrm>
            <a:off x="-16408" y="7210"/>
            <a:ext cx="6858024" cy="3289606"/>
          </a:xfrm>
          <a:prstGeom prst="rect">
            <a:avLst/>
          </a:prstGeom>
          <a:noFill/>
          <a:ln>
            <a:noFill/>
          </a:ln>
        </p:spPr>
      </p:pic>
      <p:pic>
        <p:nvPicPr>
          <p:cNvPr id="560" name="Google Shape;560;p14"/>
          <p:cNvPicPr preferRelativeResize="0"/>
          <p:nvPr/>
        </p:nvPicPr>
        <p:blipFill rotWithShape="1">
          <a:blip r:embed="rId3">
            <a:alphaModFix/>
          </a:blip>
          <a:srcRect b="38804" l="0" r="0" t="1"/>
          <a:stretch/>
        </p:blipFill>
        <p:spPr>
          <a:xfrm rot="10800000">
            <a:off x="9500" y="6609184"/>
            <a:ext cx="6858024" cy="32896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5"/>
          <p:cNvSpPr txBox="1"/>
          <p:nvPr>
            <p:ph idx="12" type="sldNum"/>
          </p:nvPr>
        </p:nvSpPr>
        <p:spPr>
          <a:xfrm>
            <a:off x="5735782" y="369352"/>
            <a:ext cx="690506" cy="25961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66" name="Google Shape;566;p15"/>
          <p:cNvSpPr txBox="1"/>
          <p:nvPr>
            <p:ph type="title"/>
          </p:nvPr>
        </p:nvSpPr>
        <p:spPr>
          <a:xfrm>
            <a:off x="390732" y="798765"/>
            <a:ext cx="5976000" cy="43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3200"/>
              <a:buFont typeface="Poppins"/>
              <a:buNone/>
            </a:pPr>
            <a:r>
              <a:rPr lang="en-GB"/>
              <a:t>GP Services</a:t>
            </a:r>
            <a:endParaRPr/>
          </a:p>
        </p:txBody>
      </p:sp>
      <p:graphicFrame>
        <p:nvGraphicFramePr>
          <p:cNvPr id="567" name="Google Shape;567;p15"/>
          <p:cNvGraphicFramePr/>
          <p:nvPr/>
        </p:nvGraphicFramePr>
        <p:xfrm>
          <a:off x="390732" y="1551288"/>
          <a:ext cx="3000000" cy="3000000"/>
        </p:xfrm>
        <a:graphic>
          <a:graphicData uri="http://schemas.openxmlformats.org/drawingml/2006/table">
            <a:tbl>
              <a:tblPr bandRow="1" firstRow="1">
                <a:noFill/>
                <a:tableStyleId>{10A70CA8-1910-4BF0-8736-62B6D0E23D68}</a:tableStyleId>
              </a:tblPr>
              <a:tblGrid>
                <a:gridCol w="2988000"/>
                <a:gridCol w="2988000"/>
              </a:tblGrid>
              <a:tr h="370850">
                <a:tc>
                  <a:txBody>
                    <a:bodyPr/>
                    <a:lstStyle/>
                    <a:p>
                      <a:pPr indent="0" lvl="0" marL="0" marR="0" rtl="0" algn="l">
                        <a:spcBef>
                          <a:spcPts val="0"/>
                        </a:spcBef>
                        <a:spcAft>
                          <a:spcPts val="0"/>
                        </a:spcAft>
                        <a:buNone/>
                      </a:pPr>
                      <a:r>
                        <a:rPr lang="en-GB" sz="1800"/>
                        <a:t>No. of Reviews</a:t>
                      </a:r>
                      <a:endParaRPr/>
                    </a:p>
                  </a:txBody>
                  <a:tcPr marT="45725" marB="45725" marR="91450" marL="91450"/>
                </a:tc>
                <a:tc>
                  <a:txBody>
                    <a:bodyPr/>
                    <a:lstStyle/>
                    <a:p>
                      <a:pPr indent="0" lvl="0" marL="0" marR="0" rtl="0" algn="l">
                        <a:spcBef>
                          <a:spcPts val="0"/>
                        </a:spcBef>
                        <a:spcAft>
                          <a:spcPts val="0"/>
                        </a:spcAft>
                        <a:buNone/>
                      </a:pPr>
                      <a:r>
                        <a:rPr lang="en-GB" sz="1800"/>
                        <a:t>301</a:t>
                      </a:r>
                      <a:r>
                        <a:rPr lang="en-GB" sz="1200"/>
                        <a:t> (relating to 36 GP practices)</a:t>
                      </a:r>
                      <a:endParaRPr/>
                    </a:p>
                  </a:txBody>
                  <a:tcPr marT="45725" marB="45725" marR="91450" marL="91450"/>
                </a:tc>
              </a:tr>
              <a:tr h="370850">
                <a:tc>
                  <a:txBody>
                    <a:bodyPr/>
                    <a:lstStyle/>
                    <a:p>
                      <a:pPr indent="0" lvl="0" marL="0" marR="0" rtl="0" algn="l">
                        <a:spcBef>
                          <a:spcPts val="0"/>
                        </a:spcBef>
                        <a:spcAft>
                          <a:spcPts val="0"/>
                        </a:spcAft>
                        <a:buNone/>
                      </a:pPr>
                      <a:r>
                        <a:rPr lang="en-GB" sz="1600"/>
                        <a:t>Positive</a:t>
                      </a:r>
                      <a:endParaRPr/>
                    </a:p>
                  </a:txBody>
                  <a:tcPr marT="45725" marB="45725" marR="91450" marL="91450">
                    <a:solidFill>
                      <a:srgbClr val="C4FF3D"/>
                    </a:solidFill>
                  </a:tcPr>
                </a:tc>
                <a:tc>
                  <a:txBody>
                    <a:bodyPr/>
                    <a:lstStyle/>
                    <a:p>
                      <a:pPr indent="0" lvl="0" marL="0" marR="0" rtl="0" algn="l">
                        <a:spcBef>
                          <a:spcPts val="0"/>
                        </a:spcBef>
                        <a:spcAft>
                          <a:spcPts val="0"/>
                        </a:spcAft>
                        <a:buNone/>
                      </a:pPr>
                      <a:r>
                        <a:rPr lang="en-GB" sz="1600"/>
                        <a:t>73%</a:t>
                      </a:r>
                      <a:endParaRPr/>
                    </a:p>
                  </a:txBody>
                  <a:tcPr marT="45725" marB="45725" marR="91450" marL="91450">
                    <a:solidFill>
                      <a:srgbClr val="C4FF3D"/>
                    </a:solidFill>
                  </a:tcPr>
                </a:tc>
              </a:tr>
              <a:tr h="370850">
                <a:tc>
                  <a:txBody>
                    <a:bodyPr/>
                    <a:lstStyle/>
                    <a:p>
                      <a:pPr indent="0" lvl="0" marL="0" marR="0" rtl="0" algn="l">
                        <a:spcBef>
                          <a:spcPts val="0"/>
                        </a:spcBef>
                        <a:spcAft>
                          <a:spcPts val="0"/>
                        </a:spcAft>
                        <a:buNone/>
                      </a:pPr>
                      <a:r>
                        <a:rPr lang="en-GB" sz="1600"/>
                        <a:t>Negative</a:t>
                      </a:r>
                      <a:endParaRPr/>
                    </a:p>
                  </a:txBody>
                  <a:tcPr marT="45725" marB="45725" marR="91450" marL="91450">
                    <a:solidFill>
                      <a:srgbClr val="F08AC0"/>
                    </a:solidFill>
                  </a:tcPr>
                </a:tc>
                <a:tc>
                  <a:txBody>
                    <a:bodyPr/>
                    <a:lstStyle/>
                    <a:p>
                      <a:pPr indent="0" lvl="0" marL="0" marR="0" rtl="0" algn="l">
                        <a:spcBef>
                          <a:spcPts val="0"/>
                        </a:spcBef>
                        <a:spcAft>
                          <a:spcPts val="0"/>
                        </a:spcAft>
                        <a:buNone/>
                      </a:pPr>
                      <a:r>
                        <a:rPr lang="en-GB" sz="1600"/>
                        <a:t>7%</a:t>
                      </a:r>
                      <a:endParaRPr/>
                    </a:p>
                  </a:txBody>
                  <a:tcPr marT="45725" marB="45725" marR="91450" marL="91450">
                    <a:solidFill>
                      <a:srgbClr val="F08AC0"/>
                    </a:solidFill>
                  </a:tcPr>
                </a:tc>
              </a:tr>
              <a:tr h="370850">
                <a:tc>
                  <a:txBody>
                    <a:bodyPr/>
                    <a:lstStyle/>
                    <a:p>
                      <a:pPr indent="0" lvl="0" marL="0" marR="0" rtl="0" algn="l">
                        <a:spcBef>
                          <a:spcPts val="0"/>
                        </a:spcBef>
                        <a:spcAft>
                          <a:spcPts val="0"/>
                        </a:spcAft>
                        <a:buNone/>
                      </a:pPr>
                      <a:r>
                        <a:rPr lang="en-GB" sz="1600"/>
                        <a:t>Neutral</a:t>
                      </a:r>
                      <a:endParaRPr/>
                    </a:p>
                  </a:txBody>
                  <a:tcPr marT="45725" marB="45725" marR="91450" marL="91450">
                    <a:solidFill>
                      <a:srgbClr val="AEE7FF"/>
                    </a:solidFill>
                  </a:tcPr>
                </a:tc>
                <a:tc>
                  <a:txBody>
                    <a:bodyPr/>
                    <a:lstStyle/>
                    <a:p>
                      <a:pPr indent="0" lvl="0" marL="0" marR="0" rtl="0" algn="l">
                        <a:spcBef>
                          <a:spcPts val="0"/>
                        </a:spcBef>
                        <a:spcAft>
                          <a:spcPts val="0"/>
                        </a:spcAft>
                        <a:buNone/>
                      </a:pPr>
                      <a:r>
                        <a:rPr lang="en-GB" sz="1600"/>
                        <a:t>20%</a:t>
                      </a:r>
                      <a:endParaRPr/>
                    </a:p>
                  </a:txBody>
                  <a:tcPr marT="45725" marB="45725" marR="91450" marL="91450">
                    <a:solidFill>
                      <a:srgbClr val="AEE7FF"/>
                    </a:solidFill>
                  </a:tcPr>
                </a:tc>
              </a:tr>
            </a:tbl>
          </a:graphicData>
        </a:graphic>
      </p:graphicFrame>
      <p:sp>
        <p:nvSpPr>
          <p:cNvPr id="568" name="Google Shape;568;p15"/>
          <p:cNvSpPr/>
          <p:nvPr/>
        </p:nvSpPr>
        <p:spPr>
          <a:xfrm>
            <a:off x="390732" y="3400507"/>
            <a:ext cx="5976000" cy="6381446"/>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569" name="Google Shape;569;p15"/>
          <p:cNvSpPr txBox="1"/>
          <p:nvPr/>
        </p:nvSpPr>
        <p:spPr>
          <a:xfrm>
            <a:off x="1674288" y="3520428"/>
            <a:ext cx="4752000" cy="216000"/>
          </a:xfrm>
          <a:prstGeom prst="rect">
            <a:avLst/>
          </a:prstGeom>
          <a:noFill/>
          <a:ln>
            <a:noFill/>
          </a:ln>
        </p:spPr>
        <p:txBody>
          <a:bodyPr anchorCtr="0" anchor="t" bIns="0" lIns="0" spcFirstLastPara="1" rIns="0" wrap="square" tIns="0">
            <a:noAutofit/>
          </a:bodyPr>
          <a:lstStyle/>
          <a:p>
            <a:pPr indent="0" lvl="0" marL="0" marR="0" rtl="0" algn="l">
              <a:lnSpc>
                <a:spcPct val="106250"/>
              </a:lnSpc>
              <a:spcBef>
                <a:spcPts val="0"/>
              </a:spcBef>
              <a:spcAft>
                <a:spcPts val="0"/>
              </a:spcAft>
              <a:buClr>
                <a:schemeClr val="dk1"/>
              </a:buClr>
              <a:buSzPts val="1600"/>
              <a:buFont typeface="Arial"/>
              <a:buNone/>
            </a:pPr>
            <a:r>
              <a:rPr b="1" lang="en-GB" sz="1600">
                <a:solidFill>
                  <a:schemeClr val="dk1"/>
                </a:solidFill>
                <a:latin typeface="Poppins"/>
                <a:ea typeface="Poppins"/>
                <a:cs typeface="Poppins"/>
                <a:sym typeface="Poppins"/>
              </a:rPr>
              <a:t>Questions we asked residents</a:t>
            </a:r>
            <a:endParaRPr/>
          </a:p>
        </p:txBody>
      </p:sp>
      <p:sp>
        <p:nvSpPr>
          <p:cNvPr id="570" name="Google Shape;570;p15"/>
          <p:cNvSpPr txBox="1"/>
          <p:nvPr/>
        </p:nvSpPr>
        <p:spPr>
          <a:xfrm>
            <a:off x="1706436" y="3856348"/>
            <a:ext cx="4314852" cy="598666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Arial"/>
              <a:buNone/>
            </a:pPr>
            <a:r>
              <a:rPr b="0" lang="en-GB" sz="1200">
                <a:solidFill>
                  <a:schemeClr val="dk1"/>
                </a:solidFill>
                <a:latin typeface="Poppins Light"/>
                <a:ea typeface="Poppins Light"/>
                <a:cs typeface="Poppins Light"/>
                <a:sym typeface="Poppins Light"/>
              </a:rPr>
              <a:t>As part of our new patient experience approach, we asked residents a series of questions which would help us better understand experiences of access and quality. </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dk1"/>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dk1"/>
              </a:buClr>
              <a:buSzPts val="1200"/>
              <a:buFont typeface="Arial"/>
              <a:buNone/>
            </a:pPr>
            <a:r>
              <a:rPr b="0" lang="en-GB" sz="1200">
                <a:solidFill>
                  <a:schemeClr val="dk1"/>
                </a:solidFill>
                <a:latin typeface="Poppins Light"/>
                <a:ea typeface="Poppins Light"/>
                <a:cs typeface="Poppins Light"/>
                <a:sym typeface="Poppins Light"/>
              </a:rPr>
              <a:t>The questions we asked were:</a:t>
            </a:r>
            <a:endParaRPr/>
          </a:p>
          <a:p>
            <a:pPr indent="0" lvl="0" marL="0" marR="0" rtl="0" algn="l">
              <a:lnSpc>
                <a:spcPct val="75000"/>
              </a:lnSpc>
              <a:spcBef>
                <a:spcPts val="0"/>
              </a:spcBef>
              <a:spcAft>
                <a:spcPts val="0"/>
              </a:spcAft>
              <a:buClr>
                <a:schemeClr val="dk1"/>
              </a:buClr>
              <a:buSzPts val="1200"/>
              <a:buFont typeface="Arial"/>
              <a:buNone/>
            </a:pPr>
            <a:r>
              <a:rPr b="0" lang="en-GB" sz="1200">
                <a:solidFill>
                  <a:schemeClr val="dk1"/>
                </a:solidFill>
                <a:latin typeface="Poppins Light"/>
                <a:ea typeface="Poppins Light"/>
                <a:cs typeface="Poppins Light"/>
                <a:sym typeface="Poppins Light"/>
              </a:rPr>
              <a:t> </a:t>
            </a:r>
            <a:endParaRPr/>
          </a:p>
          <a:p>
            <a:pPr indent="0" lvl="0" marL="0" marR="0" rtl="0" algn="l">
              <a:lnSpc>
                <a:spcPct val="75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Q1)  How do you find getting an appointment?</a:t>
            </a:r>
            <a:br>
              <a:rPr b="0" lang="en-GB" sz="1200">
                <a:solidFill>
                  <a:schemeClr val="accent1"/>
                </a:solidFill>
                <a:latin typeface="Poppins Light"/>
                <a:ea typeface="Poppins Light"/>
                <a:cs typeface="Poppins Light"/>
                <a:sym typeface="Poppins Light"/>
              </a:rPr>
            </a:br>
            <a:endParaRPr b="0" sz="12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Q2) How do you find getting through to someone at your GP practice on the phone?</a:t>
            </a:r>
            <a:br>
              <a:rPr b="0" lang="en-GB" sz="1200">
                <a:solidFill>
                  <a:schemeClr val="accent1"/>
                </a:solidFill>
                <a:latin typeface="Poppins Light"/>
                <a:ea typeface="Poppins Light"/>
                <a:cs typeface="Poppins Light"/>
                <a:sym typeface="Poppins Light"/>
              </a:rPr>
            </a:br>
            <a:endParaRPr b="0" sz="1200">
              <a:solidFill>
                <a:schemeClr val="accent1"/>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Q3) How do you find the quality of online consultations?</a:t>
            </a:r>
            <a:br>
              <a:rPr b="0" lang="en-GB" sz="1200">
                <a:solidFill>
                  <a:schemeClr val="accent1"/>
                </a:solidFill>
                <a:latin typeface="Poppins Light"/>
                <a:ea typeface="Poppins Light"/>
                <a:cs typeface="Poppins Light"/>
                <a:sym typeface="Poppins Light"/>
              </a:rPr>
            </a:br>
            <a:endParaRPr b="0" sz="12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Q4) How do you find the quality of telephone consultations?</a:t>
            </a:r>
            <a:br>
              <a:rPr b="0" lang="en-GB" sz="1200">
                <a:solidFill>
                  <a:schemeClr val="accent1"/>
                </a:solidFill>
                <a:latin typeface="Poppins Light"/>
                <a:ea typeface="Poppins Light"/>
                <a:cs typeface="Poppins Light"/>
                <a:sym typeface="Poppins Light"/>
              </a:rPr>
            </a:br>
            <a:endParaRPr b="0" sz="1200">
              <a:solidFill>
                <a:schemeClr val="accent1"/>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Q5) How did you find the attitudes of staff at the service?</a:t>
            </a:r>
            <a:br>
              <a:rPr b="0" lang="en-GB" sz="1200">
                <a:solidFill>
                  <a:schemeClr val="accent1"/>
                </a:solidFill>
                <a:latin typeface="Poppins Light"/>
                <a:ea typeface="Poppins Light"/>
                <a:cs typeface="Poppins Light"/>
                <a:sym typeface="Poppins Light"/>
              </a:rPr>
            </a:br>
            <a:endParaRPr b="0" sz="12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Q6) How would you rate the quality of treatment and care received?</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dk1"/>
              </a:buClr>
              <a:buSzPts val="1200"/>
              <a:buFont typeface="Arial"/>
              <a:buNone/>
            </a:pPr>
            <a:r>
              <a:rPr b="0" lang="en-GB" sz="1200">
                <a:solidFill>
                  <a:schemeClr val="dk1"/>
                </a:solidFill>
                <a:latin typeface="Poppins Light"/>
                <a:ea typeface="Poppins Light"/>
                <a:cs typeface="Poppins Light"/>
                <a:sym typeface="Poppins Light"/>
              </a:rPr>
              <a:t>Please note that for Question 1 and 2 the options we provided matched those of the national GP Patient Survey  </a:t>
            </a:r>
            <a:r>
              <a:rPr b="0" lang="en-GB" sz="1200">
                <a:solidFill>
                  <a:srgbClr val="D83C8E"/>
                </a:solidFill>
                <a:latin typeface="Poppins Light"/>
                <a:ea typeface="Poppins Light"/>
                <a:cs typeface="Poppins Light"/>
                <a:sym typeface="Poppins Light"/>
              </a:rPr>
              <a:t>(Very Easy – Not at All Easy ) </a:t>
            </a:r>
            <a:r>
              <a:rPr b="0" lang="en-GB" sz="1200">
                <a:solidFill>
                  <a:srgbClr val="004C6B"/>
                </a:solidFill>
                <a:latin typeface="Poppins Light"/>
                <a:ea typeface="Poppins Light"/>
                <a:cs typeface="Poppins Light"/>
                <a:sym typeface="Poppins Light"/>
              </a:rPr>
              <a:t>to allow our data to be comparable with the NHS data.</a:t>
            </a:r>
            <a:endParaRPr/>
          </a:p>
          <a:p>
            <a:pPr indent="0" lvl="0" marL="0" marR="0" rtl="0" algn="l">
              <a:lnSpc>
                <a:spcPct val="100000"/>
              </a:lnSpc>
              <a:spcBef>
                <a:spcPts val="0"/>
              </a:spcBef>
              <a:spcAft>
                <a:spcPts val="0"/>
              </a:spcAft>
              <a:buClr>
                <a:schemeClr val="dk1"/>
              </a:buClr>
              <a:buSzPts val="1200"/>
              <a:buFont typeface="Arial"/>
              <a:buNone/>
            </a:pPr>
            <a:r>
              <a:t/>
            </a:r>
            <a:endParaRPr b="0" sz="1200">
              <a:solidFill>
                <a:srgbClr val="004C6B"/>
              </a:solidFill>
              <a:latin typeface="Poppins Light"/>
              <a:ea typeface="Poppins Light"/>
              <a:cs typeface="Poppins Light"/>
              <a:sym typeface="Poppins Light"/>
            </a:endParaRPr>
          </a:p>
          <a:p>
            <a:pPr indent="0" lvl="0" marL="0" marR="0" rtl="0" algn="l">
              <a:lnSpc>
                <a:spcPct val="100000"/>
              </a:lnSpc>
              <a:spcBef>
                <a:spcPts val="0"/>
              </a:spcBef>
              <a:spcAft>
                <a:spcPts val="0"/>
              </a:spcAft>
              <a:buClr>
                <a:srgbClr val="004C6B"/>
              </a:buClr>
              <a:buSzPts val="1200"/>
              <a:buFont typeface="Arial"/>
              <a:buNone/>
            </a:pPr>
            <a:r>
              <a:rPr b="0" lang="en-GB" sz="1200">
                <a:solidFill>
                  <a:srgbClr val="004C6B"/>
                </a:solidFill>
                <a:latin typeface="Poppins Light"/>
                <a:ea typeface="Poppins Light"/>
                <a:cs typeface="Poppins Light"/>
                <a:sym typeface="Poppins Light"/>
              </a:rPr>
              <a:t>Participants were asked to choose between 1-5* </a:t>
            </a:r>
            <a:r>
              <a:rPr b="0" lang="en-GB" sz="1200">
                <a:solidFill>
                  <a:srgbClr val="D83C8E"/>
                </a:solidFill>
                <a:latin typeface="Poppins Light"/>
                <a:ea typeface="Poppins Light"/>
                <a:cs typeface="Poppins Light"/>
                <a:sym typeface="Poppins Light"/>
              </a:rPr>
              <a:t>(Very Poor – Very Good)</a:t>
            </a:r>
            <a:endParaRPr/>
          </a:p>
          <a:p>
            <a:pPr indent="0" lvl="0" marL="0" marR="0" rtl="0" algn="l">
              <a:lnSpc>
                <a:spcPct val="100000"/>
              </a:lnSpc>
              <a:spcBef>
                <a:spcPts val="0"/>
              </a:spcBef>
              <a:spcAft>
                <a:spcPts val="0"/>
              </a:spcAft>
              <a:buClr>
                <a:schemeClr val="dk1"/>
              </a:buClr>
              <a:buSzPts val="1200"/>
              <a:buFont typeface="Arial"/>
              <a:buNone/>
            </a:pPr>
            <a:r>
              <a:t/>
            </a:r>
            <a:endParaRPr b="0" sz="1200">
              <a:solidFill>
                <a:srgbClr val="D83C8E"/>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dk1"/>
              </a:buClr>
              <a:buSzPts val="1200"/>
              <a:buFont typeface="Arial"/>
              <a:buNone/>
            </a:pPr>
            <a:r>
              <a:rPr b="1" lang="en-GB" sz="1200">
                <a:solidFill>
                  <a:schemeClr val="dk1"/>
                </a:solidFill>
                <a:latin typeface="Poppins Light"/>
                <a:ea typeface="Poppins Light"/>
                <a:cs typeface="Poppins Light"/>
                <a:sym typeface="Poppins Light"/>
              </a:rPr>
              <a:t>Pie charts on pages 15–18</a:t>
            </a:r>
            <a:r>
              <a:rPr b="0" lang="en-GB" sz="1200">
                <a:solidFill>
                  <a:schemeClr val="dk1"/>
                </a:solidFill>
                <a:latin typeface="Poppins Light"/>
                <a:ea typeface="Poppins Light"/>
                <a:cs typeface="Poppins Light"/>
                <a:sym typeface="Poppins Light"/>
              </a:rPr>
              <a:t> - The percentages and counts come from the questions listed above the charts.</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dk1"/>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dk1"/>
              </a:buClr>
              <a:buSzPts val="1200"/>
              <a:buFont typeface="Arial"/>
              <a:buNone/>
            </a:pPr>
            <a:r>
              <a:rPr b="1" lang="en-GB" sz="1200">
                <a:solidFill>
                  <a:schemeClr val="dk1"/>
                </a:solidFill>
                <a:latin typeface="Poppins Light"/>
                <a:ea typeface="Poppins Light"/>
                <a:cs typeface="Poppins Light"/>
                <a:sym typeface="Poppins Light"/>
              </a:rPr>
              <a:t>Pie chart on page 19</a:t>
            </a:r>
            <a:r>
              <a:rPr b="0" lang="en-GB" sz="1200">
                <a:solidFill>
                  <a:schemeClr val="dk1"/>
                </a:solidFill>
                <a:latin typeface="Poppins Light"/>
                <a:ea typeface="Poppins Light"/>
                <a:cs typeface="Poppins Light"/>
                <a:sym typeface="Poppins Light"/>
              </a:rPr>
              <a:t> - The percentages and counts are based on </a:t>
            </a:r>
            <a:r>
              <a:rPr b="1" lang="en-GB" sz="1200">
                <a:solidFill>
                  <a:schemeClr val="dk1"/>
                </a:solidFill>
                <a:latin typeface="Poppins Light"/>
                <a:ea typeface="Poppins Light"/>
                <a:cs typeface="Poppins Light"/>
                <a:sym typeface="Poppins Light"/>
              </a:rPr>
              <a:t>themes and sub-themes</a:t>
            </a:r>
            <a:r>
              <a:rPr b="0" lang="en-GB" sz="1200">
                <a:solidFill>
                  <a:schemeClr val="dk1"/>
                </a:solidFill>
                <a:latin typeface="Poppins Light"/>
                <a:ea typeface="Poppins Light"/>
                <a:cs typeface="Poppins Light"/>
                <a:sym typeface="Poppins Light"/>
              </a:rPr>
              <a:t> we identified in the responses, plus the </a:t>
            </a:r>
            <a:r>
              <a:rPr b="1" lang="en-GB" sz="1200">
                <a:solidFill>
                  <a:schemeClr val="dk1"/>
                </a:solidFill>
                <a:latin typeface="Poppins Light"/>
                <a:ea typeface="Poppins Light"/>
                <a:cs typeface="Poppins Light"/>
                <a:sym typeface="Poppins Light"/>
              </a:rPr>
              <a:t>sentiment</a:t>
            </a:r>
            <a:r>
              <a:rPr b="0" lang="en-GB" sz="1200">
                <a:solidFill>
                  <a:schemeClr val="dk1"/>
                </a:solidFill>
                <a:latin typeface="Poppins Light"/>
                <a:ea typeface="Poppins Light"/>
                <a:cs typeface="Poppins Light"/>
                <a:sym typeface="Poppins Light"/>
              </a:rPr>
              <a:t> (positive, negative, or neutral) we assigned. This scoring uses answers from </a:t>
            </a:r>
            <a:r>
              <a:rPr b="1" lang="en-GB" sz="1200">
                <a:solidFill>
                  <a:schemeClr val="dk1"/>
                </a:solidFill>
                <a:latin typeface="Poppins Light"/>
                <a:ea typeface="Poppins Light"/>
                <a:cs typeface="Poppins Light"/>
                <a:sym typeface="Poppins Light"/>
              </a:rPr>
              <a:t>Questions 7 and 8</a:t>
            </a:r>
            <a:r>
              <a:rPr b="0" lang="en-GB" sz="1200">
                <a:solidFill>
                  <a:schemeClr val="dk1"/>
                </a:solidFill>
                <a:latin typeface="Poppins Light"/>
                <a:ea typeface="Poppins Light"/>
                <a:cs typeface="Poppins Light"/>
                <a:sym typeface="Poppins Light"/>
              </a:rPr>
              <a:t> of the patient experience form.</a:t>
            </a:r>
            <a:endParaRPr/>
          </a:p>
        </p:txBody>
      </p:sp>
      <p:pic>
        <p:nvPicPr>
          <p:cNvPr descr="P6-Icon-Care.png" id="571" name="Google Shape;571;p15"/>
          <p:cNvPicPr preferRelativeResize="0"/>
          <p:nvPr/>
        </p:nvPicPr>
        <p:blipFill rotWithShape="1">
          <a:blip r:embed="rId3">
            <a:alphaModFix/>
          </a:blip>
          <a:srcRect b="0" l="0" r="0" t="0"/>
          <a:stretch/>
        </p:blipFill>
        <p:spPr>
          <a:xfrm>
            <a:off x="276889" y="3548130"/>
            <a:ext cx="1456955" cy="14569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16"/>
          <p:cNvSpPr/>
          <p:nvPr/>
        </p:nvSpPr>
        <p:spPr>
          <a:xfrm>
            <a:off x="444108" y="2072680"/>
            <a:ext cx="5969784" cy="2592288"/>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577" name="Google Shape;577;p16"/>
          <p:cNvSpPr txBox="1"/>
          <p:nvPr>
            <p:ph idx="8" type="body"/>
          </p:nvPr>
        </p:nvSpPr>
        <p:spPr>
          <a:xfrm>
            <a:off x="424323" y="758961"/>
            <a:ext cx="6322224" cy="45818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None/>
            </a:pPr>
            <a:r>
              <a:rPr lang="en-GB" sz="3200">
                <a:solidFill>
                  <a:schemeClr val="dk1"/>
                </a:solidFill>
              </a:rPr>
              <a:t>Access and Quality Questions</a:t>
            </a:r>
            <a:endParaRPr/>
          </a:p>
        </p:txBody>
      </p:sp>
      <p:sp>
        <p:nvSpPr>
          <p:cNvPr id="578" name="Google Shape;578;p16"/>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79" name="Google Shape;579;p16"/>
          <p:cNvSpPr txBox="1"/>
          <p:nvPr>
            <p:ph idx="1" type="body"/>
          </p:nvPr>
        </p:nvSpPr>
        <p:spPr>
          <a:xfrm>
            <a:off x="424323" y="1520688"/>
            <a:ext cx="4752000" cy="216000"/>
          </a:xfrm>
          <a:prstGeom prst="rect">
            <a:avLst/>
          </a:prstGeom>
          <a:noFill/>
          <a:ln>
            <a:noFill/>
          </a:ln>
        </p:spPr>
        <p:txBody>
          <a:bodyPr anchorCtr="0" anchor="t" bIns="0" lIns="0" spcFirstLastPara="1" rIns="0" wrap="square" tIns="0">
            <a:noAutofit/>
          </a:bodyPr>
          <a:lstStyle/>
          <a:p>
            <a:pPr indent="0" lvl="0" marL="0" rtl="0" algn="l">
              <a:lnSpc>
                <a:spcPct val="106250"/>
              </a:lnSpc>
              <a:spcBef>
                <a:spcPts val="0"/>
              </a:spcBef>
              <a:spcAft>
                <a:spcPts val="0"/>
              </a:spcAft>
              <a:buClr>
                <a:schemeClr val="accent1"/>
              </a:buClr>
              <a:buSzPts val="1400"/>
              <a:buNone/>
            </a:pPr>
            <a:r>
              <a:rPr lang="en-GB">
                <a:latin typeface="Poppins"/>
                <a:ea typeface="Poppins"/>
                <a:cs typeface="Poppins"/>
                <a:sym typeface="Poppins"/>
              </a:rPr>
              <a:t> </a:t>
            </a:r>
            <a:r>
              <a:rPr lang="en-GB" sz="1600">
                <a:latin typeface="Poppins"/>
                <a:ea typeface="Poppins"/>
                <a:cs typeface="Poppins"/>
                <a:sym typeface="Poppins"/>
              </a:rPr>
              <a:t>Q1) How do you find getting an appointment?</a:t>
            </a:r>
            <a:endParaRPr/>
          </a:p>
        </p:txBody>
      </p:sp>
      <p:graphicFrame>
        <p:nvGraphicFramePr>
          <p:cNvPr id="580" name="Google Shape;580;p16"/>
          <p:cNvGraphicFramePr/>
          <p:nvPr/>
        </p:nvGraphicFramePr>
        <p:xfrm>
          <a:off x="444108" y="2089932"/>
          <a:ext cx="2802243" cy="2647044"/>
        </p:xfrm>
        <a:graphic>
          <a:graphicData uri="http://schemas.openxmlformats.org/drawingml/2006/chart">
            <c:chart r:id="rId3"/>
          </a:graphicData>
        </a:graphic>
      </p:graphicFrame>
      <p:sp>
        <p:nvSpPr>
          <p:cNvPr id="581" name="Google Shape;581;p16"/>
          <p:cNvSpPr txBox="1"/>
          <p:nvPr/>
        </p:nvSpPr>
        <p:spPr>
          <a:xfrm>
            <a:off x="447943" y="5476937"/>
            <a:ext cx="5935116" cy="112976"/>
          </a:xfrm>
          <a:prstGeom prst="rect">
            <a:avLst/>
          </a:prstGeom>
          <a:noFill/>
          <a:ln>
            <a:noFill/>
          </a:ln>
        </p:spPr>
        <p:txBody>
          <a:bodyPr anchorCtr="0" anchor="t" bIns="0" lIns="0" spcFirstLastPara="1" rIns="0" wrap="square" tIns="0">
            <a:noAutofit/>
          </a:bodyPr>
          <a:lstStyle/>
          <a:p>
            <a:pPr indent="0" lvl="0" marL="0" marR="0" rtl="0" algn="l">
              <a:lnSpc>
                <a:spcPct val="106250"/>
              </a:lnSpc>
              <a:spcBef>
                <a:spcPts val="0"/>
              </a:spcBef>
              <a:spcAft>
                <a:spcPts val="0"/>
              </a:spcAft>
              <a:buClr>
                <a:schemeClr val="accent1"/>
              </a:buClr>
              <a:buSzPts val="1600"/>
              <a:buFont typeface="Arial"/>
              <a:buNone/>
            </a:pPr>
            <a:r>
              <a:rPr b="1" lang="en-GB" sz="1600">
                <a:solidFill>
                  <a:schemeClr val="accent1"/>
                </a:solidFill>
                <a:latin typeface="Poppins"/>
                <a:ea typeface="Poppins"/>
                <a:cs typeface="Poppins"/>
                <a:sym typeface="Poppins"/>
              </a:rPr>
              <a:t>Q2) How do you find getting through to someone at your GP practice on the phone?</a:t>
            </a:r>
            <a:endParaRPr b="1" sz="1600">
              <a:solidFill>
                <a:schemeClr val="accent1"/>
              </a:solidFill>
              <a:latin typeface="Poppins"/>
              <a:ea typeface="Poppins"/>
              <a:cs typeface="Poppins"/>
              <a:sym typeface="Poppins"/>
            </a:endParaRPr>
          </a:p>
        </p:txBody>
      </p:sp>
      <p:graphicFrame>
        <p:nvGraphicFramePr>
          <p:cNvPr id="582" name="Google Shape;582;p16"/>
          <p:cNvGraphicFramePr/>
          <p:nvPr/>
        </p:nvGraphicFramePr>
        <p:xfrm>
          <a:off x="3348831" y="2072680"/>
          <a:ext cx="3000000" cy="3000000"/>
        </p:xfrm>
        <a:graphic>
          <a:graphicData uri="http://schemas.openxmlformats.org/drawingml/2006/table">
            <a:tbl>
              <a:tblPr bandRow="1" firstRow="1">
                <a:noFill/>
                <a:tableStyleId>{10A70CA8-1910-4BF0-8736-62B6D0E23D68}</a:tableStyleId>
              </a:tblPr>
              <a:tblGrid>
                <a:gridCol w="618000"/>
                <a:gridCol w="618000"/>
                <a:gridCol w="618000"/>
                <a:gridCol w="618000"/>
                <a:gridCol w="618000"/>
              </a:tblGrid>
              <a:tr h="372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465225">
                <a:tc>
                  <a:txBody>
                    <a:bodyPr/>
                    <a:lstStyle/>
                    <a:p>
                      <a:pPr indent="0" lvl="0" marL="0" marR="0" rtl="0" algn="l">
                        <a:spcBef>
                          <a:spcPts val="0"/>
                        </a:spcBef>
                        <a:spcAft>
                          <a:spcPts val="0"/>
                        </a:spcAft>
                        <a:buNone/>
                      </a:pPr>
                      <a:r>
                        <a:rPr lang="en-GB" sz="1200"/>
                        <a:t>Very Easy</a:t>
                      </a:r>
                      <a:endParaRPr/>
                    </a:p>
                  </a:txBody>
                  <a:tcPr marT="45725" marB="45725" marR="91450" marL="91450"/>
                </a:tc>
                <a:tc>
                  <a:txBody>
                    <a:bodyPr/>
                    <a:lstStyle/>
                    <a:p>
                      <a:pPr indent="0" lvl="0" marL="0" marR="0" rtl="0" algn="ctr">
                        <a:spcBef>
                          <a:spcPts val="0"/>
                        </a:spcBef>
                        <a:spcAft>
                          <a:spcPts val="0"/>
                        </a:spcAft>
                        <a:buNone/>
                      </a:pPr>
                      <a:r>
                        <a:rPr lang="en-GB" sz="1200"/>
                        <a:t>25%</a:t>
                      </a:r>
                      <a:endParaRPr/>
                    </a:p>
                  </a:txBody>
                  <a:tcPr marT="45725" marB="45725" marR="91450" marL="91450"/>
                </a:tc>
                <a:tc>
                  <a:txBody>
                    <a:bodyPr/>
                    <a:lstStyle/>
                    <a:p>
                      <a:pPr indent="0" lvl="0" marL="0" marR="0" rtl="0" algn="ctr">
                        <a:spcBef>
                          <a:spcPts val="0"/>
                        </a:spcBef>
                        <a:spcAft>
                          <a:spcPts val="0"/>
                        </a:spcAft>
                        <a:buNone/>
                      </a:pPr>
                      <a:r>
                        <a:rPr lang="en-GB" sz="1200"/>
                        <a:t>24%</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65225">
                <a:tc>
                  <a:txBody>
                    <a:bodyPr/>
                    <a:lstStyle/>
                    <a:p>
                      <a:pPr indent="0" lvl="0" marL="0" marR="0" rtl="0" algn="l">
                        <a:spcBef>
                          <a:spcPts val="0"/>
                        </a:spcBef>
                        <a:spcAft>
                          <a:spcPts val="0"/>
                        </a:spcAft>
                        <a:buNone/>
                      </a:pPr>
                      <a:r>
                        <a:rPr lang="en-GB" sz="1200"/>
                        <a:t>Fairly Easy</a:t>
                      </a:r>
                      <a:endParaRPr/>
                    </a:p>
                  </a:txBody>
                  <a:tcPr marT="45725" marB="45725" marR="91450" marL="91450"/>
                </a:tc>
                <a:tc>
                  <a:txBody>
                    <a:bodyPr/>
                    <a:lstStyle/>
                    <a:p>
                      <a:pPr indent="0" lvl="0" marL="0" marR="0" rtl="0" algn="ctr">
                        <a:spcBef>
                          <a:spcPts val="0"/>
                        </a:spcBef>
                        <a:spcAft>
                          <a:spcPts val="0"/>
                        </a:spcAft>
                        <a:buNone/>
                      </a:pPr>
                      <a:r>
                        <a:rPr lang="en-GB" sz="1200"/>
                        <a:t>47%</a:t>
                      </a:r>
                      <a:endParaRPr/>
                    </a:p>
                  </a:txBody>
                  <a:tcPr marT="45725" marB="45725" marR="91450" marL="91450"/>
                </a:tc>
                <a:tc>
                  <a:txBody>
                    <a:bodyPr/>
                    <a:lstStyle/>
                    <a:p>
                      <a:pPr indent="0" lvl="0" marL="0" marR="0" rtl="0" algn="ctr">
                        <a:spcBef>
                          <a:spcPts val="0"/>
                        </a:spcBef>
                        <a:spcAft>
                          <a:spcPts val="0"/>
                        </a:spcAft>
                        <a:buNone/>
                      </a:pPr>
                      <a:r>
                        <a:rPr lang="en-GB" sz="1200"/>
                        <a:t>49%</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651300">
                <a:tc>
                  <a:txBody>
                    <a:bodyPr/>
                    <a:lstStyle/>
                    <a:p>
                      <a:pPr indent="0" lvl="0" marL="0" marR="0" rtl="0" algn="l">
                        <a:spcBef>
                          <a:spcPts val="0"/>
                        </a:spcBef>
                        <a:spcAft>
                          <a:spcPts val="0"/>
                        </a:spcAft>
                        <a:buNone/>
                      </a:pPr>
                      <a:r>
                        <a:rPr lang="en-GB" sz="1200"/>
                        <a:t>Not Very Easy</a:t>
                      </a:r>
                      <a:endParaRPr/>
                    </a:p>
                  </a:txBody>
                  <a:tcPr marT="45725" marB="45725" marR="91450" marL="91450"/>
                </a:tc>
                <a:tc>
                  <a:txBody>
                    <a:bodyPr/>
                    <a:lstStyle/>
                    <a:p>
                      <a:pPr indent="0" lvl="0" marL="0" marR="0" rtl="0" algn="ctr">
                        <a:spcBef>
                          <a:spcPts val="0"/>
                        </a:spcBef>
                        <a:spcAft>
                          <a:spcPts val="0"/>
                        </a:spcAft>
                        <a:buNone/>
                      </a:pPr>
                      <a:r>
                        <a:rPr lang="en-GB" sz="1200"/>
                        <a:t>20%</a:t>
                      </a:r>
                      <a:endParaRPr/>
                    </a:p>
                  </a:txBody>
                  <a:tcPr marT="45725" marB="45725" marR="91450" marL="91450"/>
                </a:tc>
                <a:tc>
                  <a:txBody>
                    <a:bodyPr/>
                    <a:lstStyle/>
                    <a:p>
                      <a:pPr indent="0" lvl="0" marL="0" marR="0" rtl="0" algn="ctr">
                        <a:spcBef>
                          <a:spcPts val="0"/>
                        </a:spcBef>
                        <a:spcAft>
                          <a:spcPts val="0"/>
                        </a:spcAft>
                        <a:buNone/>
                      </a:pPr>
                      <a:r>
                        <a:rPr lang="en-GB" sz="1200"/>
                        <a:t>23%</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651300">
                <a:tc>
                  <a:txBody>
                    <a:bodyPr/>
                    <a:lstStyle/>
                    <a:p>
                      <a:pPr indent="0" lvl="0" marL="0" marR="0" rtl="0" algn="l">
                        <a:spcBef>
                          <a:spcPts val="0"/>
                        </a:spcBef>
                        <a:spcAft>
                          <a:spcPts val="0"/>
                        </a:spcAft>
                        <a:buNone/>
                      </a:pPr>
                      <a:r>
                        <a:rPr lang="en-GB" sz="1200"/>
                        <a:t>Not At All Easy</a:t>
                      </a:r>
                      <a:endParaRPr/>
                    </a:p>
                  </a:txBody>
                  <a:tcPr marT="45725" marB="45725" marR="91450" marL="91450"/>
                </a:tc>
                <a:tc>
                  <a:txBody>
                    <a:bodyPr/>
                    <a:lstStyle/>
                    <a:p>
                      <a:pPr indent="0" lvl="0" marL="0" marR="0" rtl="0" algn="ctr">
                        <a:spcBef>
                          <a:spcPts val="0"/>
                        </a:spcBef>
                        <a:spcAft>
                          <a:spcPts val="0"/>
                        </a:spcAft>
                        <a:buNone/>
                      </a:pPr>
                      <a:r>
                        <a:rPr lang="en-GB" sz="1200"/>
                        <a:t>8%</a:t>
                      </a:r>
                      <a:endParaRPr/>
                    </a:p>
                  </a:txBody>
                  <a:tcPr marT="45725" marB="45725" marR="91450" marL="91450"/>
                </a:tc>
                <a:tc>
                  <a:txBody>
                    <a:bodyPr/>
                    <a:lstStyle/>
                    <a:p>
                      <a:pPr indent="0" lvl="0" marL="0" marR="0" rtl="0" algn="ctr">
                        <a:spcBef>
                          <a:spcPts val="0"/>
                        </a:spcBef>
                        <a:spcAft>
                          <a:spcPts val="0"/>
                        </a:spcAft>
                        <a:buNone/>
                      </a:pPr>
                      <a:r>
                        <a:rPr lang="en-GB" sz="1200"/>
                        <a:t>4%</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graphicFrame>
        <p:nvGraphicFramePr>
          <p:cNvPr id="583" name="Google Shape;583;p16"/>
          <p:cNvGraphicFramePr/>
          <p:nvPr/>
        </p:nvGraphicFramePr>
        <p:xfrm>
          <a:off x="3475045" y="6187717"/>
          <a:ext cx="3000000" cy="3000000"/>
        </p:xfrm>
        <a:graphic>
          <a:graphicData uri="http://schemas.openxmlformats.org/drawingml/2006/table">
            <a:tbl>
              <a:tblPr bandRow="1" firstRow="1">
                <a:noFill/>
                <a:tableStyleId>{10A70CA8-1910-4BF0-8736-62B6D0E23D68}</a:tableStyleId>
              </a:tblPr>
              <a:tblGrid>
                <a:gridCol w="597725"/>
                <a:gridCol w="597725"/>
                <a:gridCol w="597725"/>
                <a:gridCol w="597725"/>
                <a:gridCol w="597725"/>
              </a:tblGrid>
              <a:tr h="3226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403275">
                <a:tc>
                  <a:txBody>
                    <a:bodyPr/>
                    <a:lstStyle/>
                    <a:p>
                      <a:pPr indent="0" lvl="0" marL="0" marR="0" rtl="0" algn="l">
                        <a:spcBef>
                          <a:spcPts val="0"/>
                        </a:spcBef>
                        <a:spcAft>
                          <a:spcPts val="0"/>
                        </a:spcAft>
                        <a:buNone/>
                      </a:pPr>
                      <a:r>
                        <a:rPr lang="en-GB" sz="1200"/>
                        <a:t>Very Easy</a:t>
                      </a:r>
                      <a:endParaRPr/>
                    </a:p>
                  </a:txBody>
                  <a:tcPr marT="45725" marB="45725" marR="91450" marL="91450"/>
                </a:tc>
                <a:tc>
                  <a:txBody>
                    <a:bodyPr/>
                    <a:lstStyle/>
                    <a:p>
                      <a:pPr indent="0" lvl="0" marL="0" marR="0" rtl="0" algn="ctr">
                        <a:spcBef>
                          <a:spcPts val="0"/>
                        </a:spcBef>
                        <a:spcAft>
                          <a:spcPts val="0"/>
                        </a:spcAft>
                        <a:buNone/>
                      </a:pPr>
                      <a:r>
                        <a:rPr lang="en-GB" sz="1200"/>
                        <a:t>26%</a:t>
                      </a:r>
                      <a:endParaRPr/>
                    </a:p>
                  </a:txBody>
                  <a:tcPr marT="45725" marB="45725" marR="91450" marL="91450"/>
                </a:tc>
                <a:tc>
                  <a:txBody>
                    <a:bodyPr/>
                    <a:lstStyle/>
                    <a:p>
                      <a:pPr indent="0" lvl="0" marL="0" marR="0" rtl="0" algn="ctr">
                        <a:spcBef>
                          <a:spcPts val="0"/>
                        </a:spcBef>
                        <a:spcAft>
                          <a:spcPts val="0"/>
                        </a:spcAft>
                        <a:buNone/>
                      </a:pPr>
                      <a:r>
                        <a:rPr lang="en-GB" sz="1200"/>
                        <a:t>23%</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03275">
                <a:tc>
                  <a:txBody>
                    <a:bodyPr/>
                    <a:lstStyle/>
                    <a:p>
                      <a:pPr indent="0" lvl="0" marL="0" marR="0" rtl="0" algn="l">
                        <a:spcBef>
                          <a:spcPts val="0"/>
                        </a:spcBef>
                        <a:spcAft>
                          <a:spcPts val="0"/>
                        </a:spcAft>
                        <a:buNone/>
                      </a:pPr>
                      <a:r>
                        <a:rPr lang="en-GB" sz="1200"/>
                        <a:t>Fairly Easy</a:t>
                      </a:r>
                      <a:endParaRPr/>
                    </a:p>
                  </a:txBody>
                  <a:tcPr marT="45725" marB="45725" marR="91450" marL="91450"/>
                </a:tc>
                <a:tc>
                  <a:txBody>
                    <a:bodyPr/>
                    <a:lstStyle/>
                    <a:p>
                      <a:pPr indent="0" lvl="0" marL="0" marR="0" rtl="0" algn="ctr">
                        <a:spcBef>
                          <a:spcPts val="0"/>
                        </a:spcBef>
                        <a:spcAft>
                          <a:spcPts val="0"/>
                        </a:spcAft>
                        <a:buNone/>
                      </a:pPr>
                      <a:r>
                        <a:rPr lang="en-GB" sz="1200"/>
                        <a:t>46%</a:t>
                      </a:r>
                      <a:endParaRPr/>
                    </a:p>
                  </a:txBody>
                  <a:tcPr marT="45725" marB="45725" marR="91450" marL="91450"/>
                </a:tc>
                <a:tc>
                  <a:txBody>
                    <a:bodyPr/>
                    <a:lstStyle/>
                    <a:p>
                      <a:pPr indent="0" lvl="0" marL="0" marR="0" rtl="0" algn="ctr">
                        <a:spcBef>
                          <a:spcPts val="0"/>
                        </a:spcBef>
                        <a:spcAft>
                          <a:spcPts val="0"/>
                        </a:spcAft>
                        <a:buNone/>
                      </a:pPr>
                      <a:r>
                        <a:rPr lang="en-GB" sz="1200"/>
                        <a:t>50%</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564575">
                <a:tc>
                  <a:txBody>
                    <a:bodyPr/>
                    <a:lstStyle/>
                    <a:p>
                      <a:pPr indent="0" lvl="0" marL="0" marR="0" rtl="0" algn="l">
                        <a:spcBef>
                          <a:spcPts val="0"/>
                        </a:spcBef>
                        <a:spcAft>
                          <a:spcPts val="0"/>
                        </a:spcAft>
                        <a:buNone/>
                      </a:pPr>
                      <a:r>
                        <a:rPr lang="en-GB" sz="1200"/>
                        <a:t>Not Very Easy</a:t>
                      </a:r>
                      <a:endParaRPr/>
                    </a:p>
                  </a:txBody>
                  <a:tcPr marT="45725" marB="45725" marR="91450" marL="91450"/>
                </a:tc>
                <a:tc>
                  <a:txBody>
                    <a:bodyPr/>
                    <a:lstStyle/>
                    <a:p>
                      <a:pPr indent="0" lvl="0" marL="0" marR="0" rtl="0" algn="ctr">
                        <a:spcBef>
                          <a:spcPts val="0"/>
                        </a:spcBef>
                        <a:spcAft>
                          <a:spcPts val="0"/>
                        </a:spcAft>
                        <a:buNone/>
                      </a:pPr>
                      <a:r>
                        <a:rPr lang="en-GB" sz="1200"/>
                        <a:t>22%</a:t>
                      </a:r>
                      <a:endParaRPr/>
                    </a:p>
                  </a:txBody>
                  <a:tcPr marT="45725" marB="45725" marR="91450" marL="91450"/>
                </a:tc>
                <a:tc>
                  <a:txBody>
                    <a:bodyPr/>
                    <a:lstStyle/>
                    <a:p>
                      <a:pPr indent="0" lvl="0" marL="0" marR="0" rtl="0" algn="ctr">
                        <a:spcBef>
                          <a:spcPts val="0"/>
                        </a:spcBef>
                        <a:spcAft>
                          <a:spcPts val="0"/>
                        </a:spcAft>
                        <a:buNone/>
                      </a:pPr>
                      <a:r>
                        <a:rPr lang="en-GB" sz="1200"/>
                        <a:t>22%</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564575">
                <a:tc>
                  <a:txBody>
                    <a:bodyPr/>
                    <a:lstStyle/>
                    <a:p>
                      <a:pPr indent="0" lvl="0" marL="0" marR="0" rtl="0" algn="l">
                        <a:spcBef>
                          <a:spcPts val="0"/>
                        </a:spcBef>
                        <a:spcAft>
                          <a:spcPts val="0"/>
                        </a:spcAft>
                        <a:buNone/>
                      </a:pPr>
                      <a:r>
                        <a:rPr lang="en-GB" sz="1200"/>
                        <a:t>Not At All Easy</a:t>
                      </a:r>
                      <a:endParaRPr/>
                    </a:p>
                  </a:txBody>
                  <a:tcPr marT="45725" marB="45725" marR="91450" marL="91450"/>
                </a:tc>
                <a:tc>
                  <a:txBody>
                    <a:bodyPr/>
                    <a:lstStyle/>
                    <a:p>
                      <a:pPr indent="0" lvl="0" marL="0" marR="0" rtl="0" algn="ctr">
                        <a:spcBef>
                          <a:spcPts val="0"/>
                        </a:spcBef>
                        <a:spcAft>
                          <a:spcPts val="0"/>
                        </a:spcAft>
                        <a:buNone/>
                      </a:pPr>
                      <a:r>
                        <a:rPr lang="en-GB" sz="1200"/>
                        <a:t>6%</a:t>
                      </a:r>
                      <a:endParaRPr/>
                    </a:p>
                  </a:txBody>
                  <a:tcPr marT="45725" marB="45725" marR="91450" marL="91450"/>
                </a:tc>
                <a:tc>
                  <a:txBody>
                    <a:bodyPr/>
                    <a:lstStyle/>
                    <a:p>
                      <a:pPr indent="0" lvl="0" marL="0" marR="0" rtl="0" algn="ctr">
                        <a:spcBef>
                          <a:spcPts val="0"/>
                        </a:spcBef>
                        <a:spcAft>
                          <a:spcPts val="0"/>
                        </a:spcAft>
                        <a:buNone/>
                      </a:pPr>
                      <a:r>
                        <a:rPr lang="en-GB" sz="1200"/>
                        <a:t>5%</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graphicFrame>
        <p:nvGraphicFramePr>
          <p:cNvPr id="584" name="Google Shape;584;p16"/>
          <p:cNvGraphicFramePr/>
          <p:nvPr/>
        </p:nvGraphicFramePr>
        <p:xfrm>
          <a:off x="482741" y="6194388"/>
          <a:ext cx="2802243" cy="2647044"/>
        </p:xfrm>
        <a:graphic>
          <a:graphicData uri="http://schemas.openxmlformats.org/drawingml/2006/chart">
            <c:chart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17"/>
          <p:cNvSpPr/>
          <p:nvPr/>
        </p:nvSpPr>
        <p:spPr>
          <a:xfrm>
            <a:off x="444108" y="1568624"/>
            <a:ext cx="5969784" cy="3109118"/>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590" name="Google Shape;590;p17"/>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591" name="Google Shape;591;p17"/>
          <p:cNvSpPr txBox="1"/>
          <p:nvPr>
            <p:ph idx="1" type="body"/>
          </p:nvPr>
        </p:nvSpPr>
        <p:spPr>
          <a:xfrm>
            <a:off x="424322" y="776536"/>
            <a:ext cx="5568130" cy="216024"/>
          </a:xfrm>
          <a:prstGeom prst="rect">
            <a:avLst/>
          </a:prstGeom>
          <a:noFill/>
          <a:ln>
            <a:noFill/>
          </a:ln>
        </p:spPr>
        <p:txBody>
          <a:bodyPr anchorCtr="0" anchor="t" bIns="0" lIns="0" spcFirstLastPara="1" rIns="0" wrap="square" tIns="0">
            <a:noAutofit/>
          </a:bodyPr>
          <a:lstStyle/>
          <a:p>
            <a:pPr indent="0" lvl="0" marL="0" rtl="0" algn="l">
              <a:lnSpc>
                <a:spcPct val="106250"/>
              </a:lnSpc>
              <a:spcBef>
                <a:spcPts val="0"/>
              </a:spcBef>
              <a:spcAft>
                <a:spcPts val="0"/>
              </a:spcAft>
              <a:buClr>
                <a:schemeClr val="dk1"/>
              </a:buClr>
              <a:buSzPts val="1600"/>
              <a:buNone/>
            </a:pPr>
            <a:r>
              <a:rPr lang="en-GB" sz="1600">
                <a:solidFill>
                  <a:schemeClr val="dk1"/>
                </a:solidFill>
                <a:latin typeface="Poppins"/>
                <a:ea typeface="Poppins"/>
                <a:cs typeface="Poppins"/>
                <a:sym typeface="Poppins"/>
              </a:rPr>
              <a:t>Q3) How do you find the quality of online consultations?</a:t>
            </a:r>
            <a:endParaRPr sz="1600">
              <a:solidFill>
                <a:schemeClr val="dk1"/>
              </a:solidFill>
              <a:latin typeface="Poppins"/>
              <a:ea typeface="Poppins"/>
              <a:cs typeface="Poppins"/>
              <a:sym typeface="Poppins"/>
            </a:endParaRPr>
          </a:p>
        </p:txBody>
      </p:sp>
      <p:graphicFrame>
        <p:nvGraphicFramePr>
          <p:cNvPr id="592" name="Google Shape;592;p17"/>
          <p:cNvGraphicFramePr/>
          <p:nvPr/>
        </p:nvGraphicFramePr>
        <p:xfrm>
          <a:off x="455174" y="1568622"/>
          <a:ext cx="2802243" cy="3313155"/>
        </p:xfrm>
        <a:graphic>
          <a:graphicData uri="http://schemas.openxmlformats.org/drawingml/2006/chart">
            <c:chart r:id="rId3"/>
          </a:graphicData>
        </a:graphic>
      </p:graphicFrame>
      <p:sp>
        <p:nvSpPr>
          <p:cNvPr id="593" name="Google Shape;593;p17"/>
          <p:cNvSpPr txBox="1"/>
          <p:nvPr/>
        </p:nvSpPr>
        <p:spPr>
          <a:xfrm>
            <a:off x="431872" y="5175836"/>
            <a:ext cx="6097021" cy="249497"/>
          </a:xfrm>
          <a:prstGeom prst="rect">
            <a:avLst/>
          </a:prstGeom>
          <a:noFill/>
          <a:ln>
            <a:noFill/>
          </a:ln>
        </p:spPr>
        <p:txBody>
          <a:bodyPr anchorCtr="0" anchor="t" bIns="0" lIns="0" spcFirstLastPara="1" rIns="0" wrap="square" tIns="0">
            <a:noAutofit/>
          </a:bodyPr>
          <a:lstStyle/>
          <a:p>
            <a:pPr indent="0" lvl="0" marL="0" marR="0" rtl="0" algn="l">
              <a:lnSpc>
                <a:spcPct val="106250"/>
              </a:lnSpc>
              <a:spcBef>
                <a:spcPts val="0"/>
              </a:spcBef>
              <a:spcAft>
                <a:spcPts val="0"/>
              </a:spcAft>
              <a:buClr>
                <a:schemeClr val="dk1"/>
              </a:buClr>
              <a:buSzPts val="1600"/>
              <a:buFont typeface="Arial"/>
              <a:buNone/>
            </a:pPr>
            <a:r>
              <a:rPr b="1" lang="en-GB" sz="1600">
                <a:solidFill>
                  <a:schemeClr val="dk1"/>
                </a:solidFill>
                <a:latin typeface="Poppins"/>
                <a:ea typeface="Poppins"/>
                <a:cs typeface="Poppins"/>
                <a:sym typeface="Poppins"/>
              </a:rPr>
              <a:t>Q4) How do you find the quality of telephone consultations</a:t>
            </a:r>
            <a:r>
              <a:rPr b="1" lang="en-GB" sz="1400">
                <a:solidFill>
                  <a:schemeClr val="dk1"/>
                </a:solidFill>
                <a:latin typeface="Poppins"/>
                <a:ea typeface="Poppins"/>
                <a:cs typeface="Poppins"/>
                <a:sym typeface="Poppins"/>
              </a:rPr>
              <a:t>?</a:t>
            </a:r>
            <a:r>
              <a:rPr b="1" lang="en-GB" sz="1400">
                <a:solidFill>
                  <a:schemeClr val="accent1"/>
                </a:solidFill>
                <a:latin typeface="Poppins"/>
                <a:ea typeface="Poppins"/>
                <a:cs typeface="Poppins"/>
                <a:sym typeface="Poppins"/>
              </a:rPr>
              <a:t> </a:t>
            </a:r>
            <a:endParaRPr b="1" sz="1400">
              <a:solidFill>
                <a:schemeClr val="dk1"/>
              </a:solidFill>
              <a:latin typeface="Poppins"/>
              <a:ea typeface="Poppins"/>
              <a:cs typeface="Poppins"/>
              <a:sym typeface="Poppins"/>
            </a:endParaRPr>
          </a:p>
        </p:txBody>
      </p:sp>
      <p:graphicFrame>
        <p:nvGraphicFramePr>
          <p:cNvPr id="594" name="Google Shape;594;p17"/>
          <p:cNvGraphicFramePr/>
          <p:nvPr/>
        </p:nvGraphicFramePr>
        <p:xfrm>
          <a:off x="3141106" y="1555848"/>
          <a:ext cx="3000000" cy="3000000"/>
        </p:xfrm>
        <a:graphic>
          <a:graphicData uri="http://schemas.openxmlformats.org/drawingml/2006/table">
            <a:tbl>
              <a:tblPr bandRow="1" firstRow="1">
                <a:noFill/>
                <a:tableStyleId>{602776B4-F47E-450D-8D8E-C1A43F451FE6}</a:tableStyleId>
              </a:tblPr>
              <a:tblGrid>
                <a:gridCol w="867750"/>
                <a:gridCol w="607500"/>
                <a:gridCol w="607500"/>
                <a:gridCol w="607500"/>
                <a:gridCol w="607500"/>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Q191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19%</a:t>
                      </a:r>
                      <a:endParaRPr/>
                    </a:p>
                  </a:txBody>
                  <a:tcPr marT="45725" marB="45725" marR="91450" marL="91450"/>
                </a:tc>
                <a:tc>
                  <a:txBody>
                    <a:bodyPr/>
                    <a:lstStyle/>
                    <a:p>
                      <a:pPr indent="0" lvl="0" marL="0" marR="0" rtl="0" algn="ctr">
                        <a:spcBef>
                          <a:spcPts val="0"/>
                        </a:spcBef>
                        <a:spcAft>
                          <a:spcPts val="0"/>
                        </a:spcAft>
                        <a:buNone/>
                      </a:pPr>
                      <a:r>
                        <a:rPr lang="en-GB" sz="1200"/>
                        <a:t>13%</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47%</a:t>
                      </a:r>
                      <a:endParaRPr/>
                    </a:p>
                  </a:txBody>
                  <a:tcPr marT="45725" marB="45725" marR="91450" marL="91450"/>
                </a:tc>
                <a:tc>
                  <a:txBody>
                    <a:bodyPr/>
                    <a:lstStyle/>
                    <a:p>
                      <a:pPr indent="0" lvl="0" marL="0" marR="0" rtl="0" algn="ctr">
                        <a:spcBef>
                          <a:spcPts val="0"/>
                        </a:spcBef>
                        <a:spcAft>
                          <a:spcPts val="0"/>
                        </a:spcAft>
                        <a:buNone/>
                      </a:pPr>
                      <a:r>
                        <a:rPr lang="en-GB" sz="1200"/>
                        <a:t>43%</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19%</a:t>
                      </a:r>
                      <a:endParaRPr/>
                    </a:p>
                  </a:txBody>
                  <a:tcPr marT="45725" marB="45725" marR="91450" marL="91450"/>
                </a:tc>
                <a:tc>
                  <a:txBody>
                    <a:bodyPr/>
                    <a:lstStyle/>
                    <a:p>
                      <a:pPr indent="0" lvl="0" marL="0" marR="0" rtl="0" algn="ctr">
                        <a:spcBef>
                          <a:spcPts val="0"/>
                        </a:spcBef>
                        <a:spcAft>
                          <a:spcPts val="0"/>
                        </a:spcAft>
                        <a:buNone/>
                      </a:pPr>
                      <a:r>
                        <a:rPr lang="en-GB" sz="1200"/>
                        <a:t>27%</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9%</a:t>
                      </a:r>
                      <a:endParaRPr/>
                    </a:p>
                  </a:txBody>
                  <a:tcPr marT="45725" marB="45725" marR="91450" marL="91450"/>
                </a:tc>
                <a:tc>
                  <a:txBody>
                    <a:bodyPr/>
                    <a:lstStyle/>
                    <a:p>
                      <a:pPr indent="0" lvl="0" marL="0" marR="0" rtl="0" algn="ctr">
                        <a:spcBef>
                          <a:spcPts val="0"/>
                        </a:spcBef>
                        <a:spcAft>
                          <a:spcPts val="0"/>
                        </a:spcAft>
                        <a:buNone/>
                      </a:pPr>
                      <a:r>
                        <a:rPr lang="en-GB" sz="1200"/>
                        <a:t>11%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6%</a:t>
                      </a:r>
                      <a:endParaRPr/>
                    </a:p>
                  </a:txBody>
                  <a:tcPr marT="45725" marB="45725" marR="91450" marL="91450"/>
                </a:tc>
                <a:tc>
                  <a:txBody>
                    <a:bodyPr/>
                    <a:lstStyle/>
                    <a:p>
                      <a:pPr indent="0" lvl="0" marL="0" marR="0" rtl="0" algn="ctr">
                        <a:spcBef>
                          <a:spcPts val="0"/>
                        </a:spcBef>
                        <a:spcAft>
                          <a:spcPts val="0"/>
                        </a:spcAft>
                        <a:buNone/>
                      </a:pPr>
                      <a:r>
                        <a:rPr lang="en-GB" sz="1200"/>
                        <a:t>6%</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graphicFrame>
        <p:nvGraphicFramePr>
          <p:cNvPr id="595" name="Google Shape;595;p17"/>
          <p:cNvGraphicFramePr/>
          <p:nvPr/>
        </p:nvGraphicFramePr>
        <p:xfrm>
          <a:off x="469618" y="5888317"/>
          <a:ext cx="2802243" cy="3313155"/>
        </p:xfrm>
        <a:graphic>
          <a:graphicData uri="http://schemas.openxmlformats.org/drawingml/2006/chart">
            <c:chart r:id="rId4"/>
          </a:graphicData>
        </a:graphic>
      </p:graphicFrame>
      <p:graphicFrame>
        <p:nvGraphicFramePr>
          <p:cNvPr id="596" name="Google Shape;596;p17"/>
          <p:cNvGraphicFramePr/>
          <p:nvPr/>
        </p:nvGraphicFramePr>
        <p:xfrm>
          <a:off x="3155550" y="5875543"/>
          <a:ext cx="3000000" cy="3000000"/>
        </p:xfrm>
        <a:graphic>
          <a:graphicData uri="http://schemas.openxmlformats.org/drawingml/2006/table">
            <a:tbl>
              <a:tblPr bandRow="1" firstRow="1">
                <a:noFill/>
                <a:tableStyleId>{602776B4-F47E-450D-8D8E-C1A43F451FE6}</a:tableStyleId>
              </a:tblPr>
              <a:tblGrid>
                <a:gridCol w="867750"/>
                <a:gridCol w="607500"/>
                <a:gridCol w="607500"/>
                <a:gridCol w="607500"/>
                <a:gridCol w="607500"/>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25%</a:t>
                      </a:r>
                      <a:endParaRPr/>
                    </a:p>
                  </a:txBody>
                  <a:tcPr marT="45725" marB="45725" marR="91450" marL="91450"/>
                </a:tc>
                <a:tc>
                  <a:txBody>
                    <a:bodyPr/>
                    <a:lstStyle/>
                    <a:p>
                      <a:pPr indent="0" lvl="0" marL="0" marR="0" rtl="0" algn="ctr">
                        <a:spcBef>
                          <a:spcPts val="0"/>
                        </a:spcBef>
                        <a:spcAft>
                          <a:spcPts val="0"/>
                        </a:spcAft>
                        <a:buNone/>
                      </a:pPr>
                      <a:r>
                        <a:rPr lang="en-GB" sz="1200"/>
                        <a:t>16%</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49%</a:t>
                      </a:r>
                      <a:endParaRPr/>
                    </a:p>
                  </a:txBody>
                  <a:tcPr marT="45725" marB="45725" marR="91450" marL="91450"/>
                </a:tc>
                <a:tc>
                  <a:txBody>
                    <a:bodyPr/>
                    <a:lstStyle/>
                    <a:p>
                      <a:pPr indent="0" lvl="0" marL="0" marR="0" rtl="0" algn="ctr">
                        <a:spcBef>
                          <a:spcPts val="0"/>
                        </a:spcBef>
                        <a:spcAft>
                          <a:spcPts val="0"/>
                        </a:spcAft>
                        <a:buNone/>
                      </a:pPr>
                      <a:r>
                        <a:rPr lang="en-GB" sz="1200"/>
                        <a:t>57%</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20%</a:t>
                      </a:r>
                      <a:endParaRPr/>
                    </a:p>
                  </a:txBody>
                  <a:tcPr marT="45725" marB="45725" marR="91450" marL="91450"/>
                </a:tc>
                <a:tc>
                  <a:txBody>
                    <a:bodyPr/>
                    <a:lstStyle/>
                    <a:p>
                      <a:pPr indent="0" lvl="0" marL="0" marR="0" rtl="0" algn="ctr">
                        <a:spcBef>
                          <a:spcPts val="0"/>
                        </a:spcBef>
                        <a:spcAft>
                          <a:spcPts val="0"/>
                        </a:spcAft>
                        <a:buNone/>
                      </a:pPr>
                      <a:r>
                        <a:rPr lang="en-GB" sz="1200"/>
                        <a:t>17%</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4%</a:t>
                      </a:r>
                      <a:endParaRPr/>
                    </a:p>
                  </a:txBody>
                  <a:tcPr marT="45725" marB="45725" marR="91450" marL="91450"/>
                </a:tc>
                <a:tc>
                  <a:txBody>
                    <a:bodyPr/>
                    <a:lstStyle/>
                    <a:p>
                      <a:pPr indent="0" lvl="0" marL="0" marR="0" rtl="0" algn="ctr">
                        <a:spcBef>
                          <a:spcPts val="0"/>
                        </a:spcBef>
                        <a:spcAft>
                          <a:spcPts val="0"/>
                        </a:spcAft>
                        <a:buNone/>
                      </a:pPr>
                      <a:r>
                        <a:rPr lang="en-GB" sz="1200"/>
                        <a:t>9%</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2%</a:t>
                      </a:r>
                      <a:endParaRPr/>
                    </a:p>
                  </a:txBody>
                  <a:tcPr marT="45725" marB="45725" marR="91450" marL="91450"/>
                </a:tc>
                <a:tc>
                  <a:txBody>
                    <a:bodyPr/>
                    <a:lstStyle/>
                    <a:p>
                      <a:pPr indent="0" lvl="0" marL="0" marR="0" rtl="0" algn="ctr">
                        <a:spcBef>
                          <a:spcPts val="0"/>
                        </a:spcBef>
                        <a:spcAft>
                          <a:spcPts val="0"/>
                        </a:spcAft>
                        <a:buNone/>
                      </a:pPr>
                      <a:r>
                        <a:rPr lang="en-GB" sz="1200"/>
                        <a:t>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18"/>
          <p:cNvSpPr/>
          <p:nvPr/>
        </p:nvSpPr>
        <p:spPr>
          <a:xfrm>
            <a:off x="494892" y="1267031"/>
            <a:ext cx="5950540" cy="3121893"/>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602" name="Google Shape;602;p18"/>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603" name="Google Shape;603;p18"/>
          <p:cNvSpPr txBox="1"/>
          <p:nvPr>
            <p:ph idx="1" type="body"/>
          </p:nvPr>
        </p:nvSpPr>
        <p:spPr>
          <a:xfrm>
            <a:off x="424322" y="776536"/>
            <a:ext cx="5950540" cy="215298"/>
          </a:xfrm>
          <a:prstGeom prst="rect">
            <a:avLst/>
          </a:prstGeom>
          <a:noFill/>
          <a:ln>
            <a:noFill/>
          </a:ln>
        </p:spPr>
        <p:txBody>
          <a:bodyPr anchorCtr="0" anchor="t" bIns="0" lIns="0" spcFirstLastPara="1" rIns="0" wrap="square" tIns="0">
            <a:noAutofit/>
          </a:bodyPr>
          <a:lstStyle/>
          <a:p>
            <a:pPr indent="0" lvl="0" marL="0" rtl="0" algn="l">
              <a:lnSpc>
                <a:spcPct val="106250"/>
              </a:lnSpc>
              <a:spcBef>
                <a:spcPts val="0"/>
              </a:spcBef>
              <a:spcAft>
                <a:spcPts val="0"/>
              </a:spcAft>
              <a:buClr>
                <a:srgbClr val="9AC43A"/>
              </a:buClr>
              <a:buSzPts val="1600"/>
              <a:buNone/>
            </a:pPr>
            <a:r>
              <a:rPr lang="en-GB" sz="1600">
                <a:solidFill>
                  <a:srgbClr val="9AC43A"/>
                </a:solidFill>
                <a:latin typeface="Poppins"/>
                <a:ea typeface="Poppins"/>
                <a:cs typeface="Poppins"/>
                <a:sym typeface="Poppins"/>
              </a:rPr>
              <a:t>Q5) How did you find the attitudes of staff at the service?</a:t>
            </a:r>
            <a:endParaRPr sz="1600">
              <a:solidFill>
                <a:srgbClr val="9AC43A"/>
              </a:solidFill>
              <a:latin typeface="Poppins"/>
              <a:ea typeface="Poppins"/>
              <a:cs typeface="Poppins"/>
              <a:sym typeface="Poppins"/>
            </a:endParaRPr>
          </a:p>
        </p:txBody>
      </p:sp>
      <p:sp>
        <p:nvSpPr>
          <p:cNvPr id="604" name="Google Shape;604;p18"/>
          <p:cNvSpPr txBox="1"/>
          <p:nvPr/>
        </p:nvSpPr>
        <p:spPr>
          <a:xfrm>
            <a:off x="418835" y="5186547"/>
            <a:ext cx="6433677" cy="227397"/>
          </a:xfrm>
          <a:prstGeom prst="rect">
            <a:avLst/>
          </a:prstGeom>
          <a:noFill/>
          <a:ln>
            <a:noFill/>
          </a:ln>
        </p:spPr>
        <p:txBody>
          <a:bodyPr anchorCtr="0" anchor="t" bIns="0" lIns="0" spcFirstLastPara="1" rIns="0" wrap="square" tIns="0">
            <a:noAutofit/>
          </a:bodyPr>
          <a:lstStyle/>
          <a:p>
            <a:pPr indent="0" lvl="0" marL="0" marR="0" rtl="0" algn="l">
              <a:lnSpc>
                <a:spcPct val="106250"/>
              </a:lnSpc>
              <a:spcBef>
                <a:spcPts val="0"/>
              </a:spcBef>
              <a:spcAft>
                <a:spcPts val="0"/>
              </a:spcAft>
              <a:buClr>
                <a:srgbClr val="9AC43A"/>
              </a:buClr>
              <a:buSzPts val="1600"/>
              <a:buFont typeface="Arial"/>
              <a:buNone/>
            </a:pPr>
            <a:r>
              <a:rPr b="1" lang="en-GB" sz="1600">
                <a:solidFill>
                  <a:srgbClr val="9AC43A"/>
                </a:solidFill>
                <a:latin typeface="Poppins"/>
                <a:ea typeface="Poppins"/>
                <a:cs typeface="Poppins"/>
                <a:sym typeface="Poppins"/>
              </a:rPr>
              <a:t>Q6) How would you rate the quality of treatment and care received? </a:t>
            </a:r>
            <a:endParaRPr b="1" sz="1600">
              <a:solidFill>
                <a:srgbClr val="9AC43A"/>
              </a:solidFill>
              <a:latin typeface="Poppins"/>
              <a:ea typeface="Poppins"/>
              <a:cs typeface="Poppins"/>
              <a:sym typeface="Poppins"/>
            </a:endParaRPr>
          </a:p>
        </p:txBody>
      </p:sp>
      <p:graphicFrame>
        <p:nvGraphicFramePr>
          <p:cNvPr id="605" name="Google Shape;605;p18"/>
          <p:cNvGraphicFramePr/>
          <p:nvPr/>
        </p:nvGraphicFramePr>
        <p:xfrm>
          <a:off x="455174" y="1279805"/>
          <a:ext cx="2802243" cy="3313155"/>
        </p:xfrm>
        <a:graphic>
          <a:graphicData uri="http://schemas.openxmlformats.org/drawingml/2006/chart">
            <c:chart r:id="rId3"/>
          </a:graphicData>
        </a:graphic>
      </p:graphicFrame>
      <p:graphicFrame>
        <p:nvGraphicFramePr>
          <p:cNvPr id="606" name="Google Shape;606;p18"/>
          <p:cNvGraphicFramePr/>
          <p:nvPr/>
        </p:nvGraphicFramePr>
        <p:xfrm>
          <a:off x="3141106" y="1267031"/>
          <a:ext cx="3000000" cy="3000000"/>
        </p:xfrm>
        <a:graphic>
          <a:graphicData uri="http://schemas.openxmlformats.org/drawingml/2006/table">
            <a:tbl>
              <a:tblPr bandRow="1" firstRow="1">
                <a:noFill/>
                <a:tableStyleId>{F5B70E6A-B2EB-4C0E-80CD-60F9B9E0F490}</a:tableStyleId>
              </a:tblPr>
              <a:tblGrid>
                <a:gridCol w="867750"/>
                <a:gridCol w="607500"/>
                <a:gridCol w="607500"/>
                <a:gridCol w="607500"/>
                <a:gridCol w="607500"/>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39%</a:t>
                      </a:r>
                      <a:endParaRPr/>
                    </a:p>
                  </a:txBody>
                  <a:tcPr marT="45725" marB="45725" marR="91450" marL="91450"/>
                </a:tc>
                <a:tc>
                  <a:txBody>
                    <a:bodyPr/>
                    <a:lstStyle/>
                    <a:p>
                      <a:pPr indent="0" lvl="0" marL="0" marR="0" rtl="0" algn="ctr">
                        <a:spcBef>
                          <a:spcPts val="0"/>
                        </a:spcBef>
                        <a:spcAft>
                          <a:spcPts val="0"/>
                        </a:spcAft>
                        <a:buNone/>
                      </a:pPr>
                      <a:r>
                        <a:rPr lang="en-GB" sz="1200"/>
                        <a:t>36%</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43%</a:t>
                      </a:r>
                      <a:endParaRPr/>
                    </a:p>
                  </a:txBody>
                  <a:tcPr marT="45725" marB="45725" marR="91450" marL="91450"/>
                </a:tc>
                <a:tc>
                  <a:txBody>
                    <a:bodyPr/>
                    <a:lstStyle/>
                    <a:p>
                      <a:pPr indent="0" lvl="0" marL="0" marR="0" rtl="0" algn="ctr">
                        <a:spcBef>
                          <a:spcPts val="0"/>
                        </a:spcBef>
                        <a:spcAft>
                          <a:spcPts val="0"/>
                        </a:spcAft>
                        <a:buNone/>
                      </a:pPr>
                      <a:r>
                        <a:rPr lang="en-GB" sz="1200"/>
                        <a:t>41%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14%</a:t>
                      </a:r>
                      <a:endParaRPr/>
                    </a:p>
                  </a:txBody>
                  <a:tcPr marT="45725" marB="45725" marR="91450" marL="91450"/>
                </a:tc>
                <a:tc>
                  <a:txBody>
                    <a:bodyPr/>
                    <a:lstStyle/>
                    <a:p>
                      <a:pPr indent="0" lvl="0" marL="0" marR="0" rtl="0" algn="ctr">
                        <a:spcBef>
                          <a:spcPts val="0"/>
                        </a:spcBef>
                        <a:spcAft>
                          <a:spcPts val="0"/>
                        </a:spcAft>
                        <a:buNone/>
                      </a:pPr>
                      <a:r>
                        <a:rPr lang="en-GB" sz="1200"/>
                        <a:t>17%</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3%</a:t>
                      </a:r>
                      <a:endParaRPr/>
                    </a:p>
                  </a:txBody>
                  <a:tcPr marT="45725" marB="45725" marR="91450" marL="91450"/>
                </a:tc>
                <a:tc>
                  <a:txBody>
                    <a:bodyPr/>
                    <a:lstStyle/>
                    <a:p>
                      <a:pPr indent="0" lvl="0" marL="0" marR="0" rtl="0" algn="ctr">
                        <a:spcBef>
                          <a:spcPts val="0"/>
                        </a:spcBef>
                        <a:spcAft>
                          <a:spcPts val="0"/>
                        </a:spcAft>
                        <a:buNone/>
                      </a:pPr>
                      <a:r>
                        <a:rPr lang="en-GB" sz="1200"/>
                        <a:t>4%</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1%</a:t>
                      </a:r>
                      <a:endParaRPr/>
                    </a:p>
                  </a:txBody>
                  <a:tcPr marT="45725" marB="45725" marR="91450" marL="91450"/>
                </a:tc>
                <a:tc>
                  <a:txBody>
                    <a:bodyPr/>
                    <a:lstStyle/>
                    <a:p>
                      <a:pPr indent="0" lvl="0" marL="0" marR="0" rtl="0" algn="ctr">
                        <a:spcBef>
                          <a:spcPts val="0"/>
                        </a:spcBef>
                        <a:spcAft>
                          <a:spcPts val="0"/>
                        </a:spcAft>
                        <a:buNone/>
                      </a:pPr>
                      <a:r>
                        <a:rPr lang="en-GB" sz="1200"/>
                        <a:t>2%</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graphicFrame>
        <p:nvGraphicFramePr>
          <p:cNvPr id="607" name="Google Shape;607;p18"/>
          <p:cNvGraphicFramePr/>
          <p:nvPr/>
        </p:nvGraphicFramePr>
        <p:xfrm>
          <a:off x="476672" y="5888317"/>
          <a:ext cx="2802243" cy="3313155"/>
        </p:xfrm>
        <a:graphic>
          <a:graphicData uri="http://schemas.openxmlformats.org/drawingml/2006/chart">
            <c:chart r:id="rId4"/>
          </a:graphicData>
        </a:graphic>
      </p:graphicFrame>
      <p:graphicFrame>
        <p:nvGraphicFramePr>
          <p:cNvPr id="608" name="Google Shape;608;p18"/>
          <p:cNvGraphicFramePr/>
          <p:nvPr/>
        </p:nvGraphicFramePr>
        <p:xfrm>
          <a:off x="3162604" y="5875543"/>
          <a:ext cx="3000000" cy="3000000"/>
        </p:xfrm>
        <a:graphic>
          <a:graphicData uri="http://schemas.openxmlformats.org/drawingml/2006/table">
            <a:tbl>
              <a:tblPr bandRow="1" firstRow="1">
                <a:noFill/>
                <a:tableStyleId>{F5B70E6A-B2EB-4C0E-80CD-60F9B9E0F490}</a:tableStyleId>
              </a:tblPr>
              <a:tblGrid>
                <a:gridCol w="867750"/>
                <a:gridCol w="607500"/>
                <a:gridCol w="607500"/>
                <a:gridCol w="607500"/>
                <a:gridCol w="607500"/>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35%</a:t>
                      </a:r>
                      <a:endParaRPr/>
                    </a:p>
                  </a:txBody>
                  <a:tcPr marT="45725" marB="45725" marR="91450" marL="91450"/>
                </a:tc>
                <a:tc>
                  <a:txBody>
                    <a:bodyPr/>
                    <a:lstStyle/>
                    <a:p>
                      <a:pPr indent="0" lvl="0" marL="0" marR="0" rtl="0" algn="ctr">
                        <a:spcBef>
                          <a:spcPts val="0"/>
                        </a:spcBef>
                        <a:spcAft>
                          <a:spcPts val="0"/>
                        </a:spcAft>
                        <a:buNone/>
                      </a:pPr>
                      <a:r>
                        <a:rPr lang="en-GB" sz="1200"/>
                        <a:t>36%</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48%</a:t>
                      </a:r>
                      <a:endParaRPr/>
                    </a:p>
                  </a:txBody>
                  <a:tcPr marT="45725" marB="45725" marR="91450" marL="91450"/>
                </a:tc>
                <a:tc>
                  <a:txBody>
                    <a:bodyPr/>
                    <a:lstStyle/>
                    <a:p>
                      <a:pPr indent="0" lvl="0" marL="0" marR="0" rtl="0" algn="ctr">
                        <a:spcBef>
                          <a:spcPts val="0"/>
                        </a:spcBef>
                        <a:spcAft>
                          <a:spcPts val="0"/>
                        </a:spcAft>
                        <a:buNone/>
                      </a:pPr>
                      <a:r>
                        <a:rPr lang="en-GB" sz="1200"/>
                        <a:t>43%</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12%</a:t>
                      </a:r>
                      <a:endParaRPr/>
                    </a:p>
                  </a:txBody>
                  <a:tcPr marT="45725" marB="45725" marR="91450" marL="91450"/>
                </a:tc>
                <a:tc>
                  <a:txBody>
                    <a:bodyPr/>
                    <a:lstStyle/>
                    <a:p>
                      <a:pPr indent="0" lvl="0" marL="0" marR="0" rtl="0" algn="ctr">
                        <a:spcBef>
                          <a:spcPts val="0"/>
                        </a:spcBef>
                        <a:spcAft>
                          <a:spcPts val="0"/>
                        </a:spcAft>
                        <a:buNone/>
                      </a:pPr>
                      <a:r>
                        <a:rPr lang="en-GB" sz="1200"/>
                        <a:t>14%</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4%</a:t>
                      </a:r>
                      <a:endParaRPr/>
                    </a:p>
                  </a:txBody>
                  <a:tcPr marT="45725" marB="45725" marR="91450" marL="91450"/>
                </a:tc>
                <a:tc>
                  <a:txBody>
                    <a:bodyPr/>
                    <a:lstStyle/>
                    <a:p>
                      <a:pPr indent="0" lvl="0" marL="0" marR="0" rtl="0" algn="ctr">
                        <a:spcBef>
                          <a:spcPts val="0"/>
                        </a:spcBef>
                        <a:spcAft>
                          <a:spcPts val="0"/>
                        </a:spcAft>
                        <a:buNone/>
                      </a:pPr>
                      <a:r>
                        <a:rPr lang="en-GB" sz="1200"/>
                        <a:t>5%</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1%</a:t>
                      </a:r>
                      <a:endParaRPr/>
                    </a:p>
                  </a:txBody>
                  <a:tcPr marT="45725" marB="45725" marR="91450" marL="91450"/>
                </a:tc>
                <a:tc>
                  <a:txBody>
                    <a:bodyPr/>
                    <a:lstStyle/>
                    <a:p>
                      <a:pPr indent="0" lvl="0" marL="0" marR="0" rtl="0" algn="ctr">
                        <a:spcBef>
                          <a:spcPts val="0"/>
                        </a:spcBef>
                        <a:spcAft>
                          <a:spcPts val="0"/>
                        </a:spcAft>
                        <a:buNone/>
                      </a:pPr>
                      <a:r>
                        <a:rPr lang="en-GB" sz="1200"/>
                        <a:t>2%</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19"/>
          <p:cNvSpPr txBox="1"/>
          <p:nvPr>
            <p:ph idx="8" type="body"/>
          </p:nvPr>
        </p:nvSpPr>
        <p:spPr>
          <a:xfrm>
            <a:off x="473578" y="739530"/>
            <a:ext cx="6047999" cy="252027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600"/>
              <a:buNone/>
            </a:pPr>
            <a:r>
              <a:rPr lang="en-GB"/>
              <a:t>Thematic analysis</a:t>
            </a:r>
            <a:endParaRPr/>
          </a:p>
          <a:p>
            <a:pPr indent="0" lvl="0" marL="0" rtl="0" algn="l">
              <a:lnSpc>
                <a:spcPct val="100000"/>
              </a:lnSpc>
              <a:spcBef>
                <a:spcPts val="0"/>
              </a:spcBef>
              <a:spcAft>
                <a:spcPts val="0"/>
              </a:spcAft>
              <a:buClr>
                <a:srgbClr val="004C6B"/>
              </a:buClr>
              <a:buSzPts val="1200"/>
              <a:buNone/>
            </a:pPr>
            <a:r>
              <a:rPr b="0" lang="en-GB" sz="1200">
                <a:solidFill>
                  <a:srgbClr val="004C6B"/>
                </a:solidFill>
              </a:rPr>
              <a:t>In addition to the access and quality questions highlighted on previous pages, we also ask two further free text questions </a:t>
            </a:r>
            <a:r>
              <a:rPr lang="en-GB" sz="1200">
                <a:solidFill>
                  <a:srgbClr val="D83C8E"/>
                </a:solidFill>
              </a:rPr>
              <a:t>(What is working well? and What could be improved?), </a:t>
            </a:r>
            <a:r>
              <a:rPr b="0" lang="en-GB" sz="1200">
                <a:solidFill>
                  <a:srgbClr val="004C6B"/>
                </a:solidFill>
              </a:rPr>
              <a:t>gathering qualitative feedback to help get a more detailed picture about GP practices. </a:t>
            </a:r>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a:p>
            <a:pPr indent="0" lvl="0" marL="0" rtl="0" algn="l">
              <a:lnSpc>
                <a:spcPct val="100000"/>
              </a:lnSpc>
              <a:spcBef>
                <a:spcPts val="0"/>
              </a:spcBef>
              <a:spcAft>
                <a:spcPts val="0"/>
              </a:spcAft>
              <a:buClr>
                <a:srgbClr val="004C6B"/>
              </a:buClr>
              <a:buSzPts val="1200"/>
              <a:buNone/>
            </a:pPr>
            <a:r>
              <a:rPr b="0" lang="en-GB" sz="1200">
                <a:solidFill>
                  <a:srgbClr val="004C6B"/>
                </a:solidFill>
              </a:rPr>
              <a:t>Each response we collect is reviewed and up to 5 themes and sub-themes are applied. The table below shows the top 10 themes mentioned by patients between April and June 2025 based on the free text responses received. This tells us which areas of the service are most important to patients. </a:t>
            </a:r>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a:p>
            <a:pPr indent="0" lvl="0" marL="0" rtl="0" algn="l">
              <a:lnSpc>
                <a:spcPct val="100000"/>
              </a:lnSpc>
              <a:spcBef>
                <a:spcPts val="0"/>
              </a:spcBef>
              <a:spcAft>
                <a:spcPts val="0"/>
              </a:spcAft>
              <a:buClr>
                <a:srgbClr val="004C6B"/>
              </a:buClr>
              <a:buSzPts val="1200"/>
              <a:buNone/>
            </a:pPr>
            <a:r>
              <a:rPr b="0" lang="en-GB" sz="1200">
                <a:solidFill>
                  <a:srgbClr val="004C6B"/>
                </a:solidFill>
              </a:rPr>
              <a:t>We have broken down each theme by positive, neutral and negative sentiment. Percentages have been included alongside the totals.</a:t>
            </a:r>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p:txBody>
      </p:sp>
      <p:sp>
        <p:nvSpPr>
          <p:cNvPr id="614" name="Google Shape;614;p19"/>
          <p:cNvSpPr txBox="1"/>
          <p:nvPr>
            <p:ph idx="12" type="sldNum"/>
          </p:nvPr>
        </p:nvSpPr>
        <p:spPr>
          <a:xfrm>
            <a:off x="6022587" y="379530"/>
            <a:ext cx="430749"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615" name="Google Shape;615;p19"/>
          <p:cNvGraphicFramePr/>
          <p:nvPr/>
        </p:nvGraphicFramePr>
        <p:xfrm>
          <a:off x="477389" y="3440832"/>
          <a:ext cx="3000000" cy="3000000"/>
        </p:xfrm>
        <a:graphic>
          <a:graphicData uri="http://schemas.openxmlformats.org/drawingml/2006/table">
            <a:tbl>
              <a:tblPr bandRow="1" firstRow="1">
                <a:noFill/>
                <a:tableStyleId>{602776B4-F47E-450D-8D8E-C1A43F451FE6}</a:tableStyleId>
              </a:tblPr>
              <a:tblGrid>
                <a:gridCol w="1869050"/>
                <a:gridCol w="1080125"/>
                <a:gridCol w="1008100"/>
                <a:gridCol w="1080125"/>
                <a:gridCol w="972150"/>
              </a:tblGrid>
              <a:tr h="439425">
                <a:tc>
                  <a:txBody>
                    <a:bodyPr/>
                    <a:lstStyle/>
                    <a:p>
                      <a:pPr indent="0" lvl="0" marL="0" marR="0" rtl="0" algn="l">
                        <a:spcBef>
                          <a:spcPts val="0"/>
                        </a:spcBef>
                        <a:spcAft>
                          <a:spcPts val="0"/>
                        </a:spcAft>
                        <a:buNone/>
                      </a:pPr>
                      <a:r>
                        <a:rPr lang="en-GB" sz="1400"/>
                        <a:t>Top 10 Themes</a:t>
                      </a:r>
                      <a:endParaRPr/>
                    </a:p>
                  </a:txBody>
                  <a:tcPr marT="45725" marB="45725" marR="91450" marL="91450"/>
                </a:tc>
                <a:tc>
                  <a:txBody>
                    <a:bodyPr/>
                    <a:lstStyle/>
                    <a:p>
                      <a:pPr indent="0" lvl="0" marL="0" marR="0" rtl="0" algn="ctr">
                        <a:spcBef>
                          <a:spcPts val="0"/>
                        </a:spcBef>
                        <a:spcAft>
                          <a:spcPts val="0"/>
                        </a:spcAft>
                        <a:buNone/>
                      </a:pPr>
                      <a:r>
                        <a:rPr lang="en-GB" sz="1400"/>
                        <a:t>Positive</a:t>
                      </a:r>
                      <a:endParaRPr/>
                    </a:p>
                  </a:txBody>
                  <a:tcPr marT="45725" marB="45725" marR="91450" marL="91450"/>
                </a:tc>
                <a:tc>
                  <a:txBody>
                    <a:bodyPr/>
                    <a:lstStyle/>
                    <a:p>
                      <a:pPr indent="0" lvl="0" marL="0" marR="0" rtl="0" algn="ctr">
                        <a:spcBef>
                          <a:spcPts val="0"/>
                        </a:spcBef>
                        <a:spcAft>
                          <a:spcPts val="0"/>
                        </a:spcAft>
                        <a:buNone/>
                      </a:pPr>
                      <a:r>
                        <a:rPr lang="en-GB" sz="1400"/>
                        <a:t>Neutral</a:t>
                      </a:r>
                      <a:endParaRPr/>
                    </a:p>
                  </a:txBody>
                  <a:tcPr marT="45725" marB="45725" marR="91450" marL="91450"/>
                </a:tc>
                <a:tc>
                  <a:txBody>
                    <a:bodyPr/>
                    <a:lstStyle/>
                    <a:p>
                      <a:pPr indent="0" lvl="0" marL="0" marR="0" rtl="0" algn="ctr">
                        <a:spcBef>
                          <a:spcPts val="0"/>
                        </a:spcBef>
                        <a:spcAft>
                          <a:spcPts val="0"/>
                        </a:spcAft>
                        <a:buNone/>
                      </a:pPr>
                      <a:r>
                        <a:rPr lang="en-GB" sz="1400"/>
                        <a:t>Negative</a:t>
                      </a:r>
                      <a:endParaRPr/>
                    </a:p>
                  </a:txBody>
                  <a:tcPr marT="45725" marB="45725" marR="91450" marL="91450"/>
                </a:tc>
                <a:tc>
                  <a:txBody>
                    <a:bodyPr/>
                    <a:lstStyle/>
                    <a:p>
                      <a:pPr indent="0" lvl="0" marL="0" marR="0" rtl="0" algn="ctr">
                        <a:spcBef>
                          <a:spcPts val="0"/>
                        </a:spcBef>
                        <a:spcAft>
                          <a:spcPts val="0"/>
                        </a:spcAft>
                        <a:buNone/>
                      </a:pPr>
                      <a:r>
                        <a:rPr lang="en-GB" sz="1400"/>
                        <a:t>Total</a:t>
                      </a:r>
                      <a:endParaRPr/>
                    </a:p>
                  </a:txBody>
                  <a:tcPr marT="45725" marB="45725" marR="91450" marL="91450"/>
                </a:tc>
              </a:tr>
              <a:tr h="541750">
                <a:tc>
                  <a:txBody>
                    <a:bodyPr/>
                    <a:lstStyle/>
                    <a:p>
                      <a:pPr indent="0" lvl="0" marL="0" marR="0" rtl="0" algn="l">
                        <a:spcBef>
                          <a:spcPts val="0"/>
                        </a:spcBef>
                        <a:spcAft>
                          <a:spcPts val="0"/>
                        </a:spcAft>
                        <a:buNone/>
                      </a:pPr>
                      <a:r>
                        <a:rPr lang="en-GB" sz="1200"/>
                        <a:t>Appointment availability</a:t>
                      </a:r>
                      <a:endParaRPr/>
                    </a:p>
                  </a:txBody>
                  <a:tcPr marT="45725" marB="45725" marR="91450" marL="91450"/>
                </a:tc>
                <a:tc>
                  <a:txBody>
                    <a:bodyPr/>
                    <a:lstStyle/>
                    <a:p>
                      <a:pPr indent="0" lvl="0" marL="0" marR="0" rtl="0" algn="ctr">
                        <a:spcBef>
                          <a:spcPts val="0"/>
                        </a:spcBef>
                        <a:spcAft>
                          <a:spcPts val="0"/>
                        </a:spcAft>
                        <a:buNone/>
                      </a:pPr>
                      <a:r>
                        <a:rPr lang="en-GB" sz="1200"/>
                        <a:t>49 (47%)</a:t>
                      </a:r>
                      <a:endParaRPr/>
                    </a:p>
                  </a:txBody>
                  <a:tcPr marT="45725" marB="45725" marR="91450" marL="91450"/>
                </a:tc>
                <a:tc>
                  <a:txBody>
                    <a:bodyPr/>
                    <a:lstStyle/>
                    <a:p>
                      <a:pPr indent="0" lvl="0" marL="0" marR="0" rtl="0" algn="ctr">
                        <a:spcBef>
                          <a:spcPts val="0"/>
                        </a:spcBef>
                        <a:spcAft>
                          <a:spcPts val="0"/>
                        </a:spcAft>
                        <a:buNone/>
                      </a:pPr>
                      <a:r>
                        <a:rPr lang="en-GB" sz="1200"/>
                        <a:t>8 (8%)</a:t>
                      </a:r>
                      <a:endParaRPr/>
                    </a:p>
                  </a:txBody>
                  <a:tcPr marT="45725" marB="45725" marR="91450" marL="91450"/>
                </a:tc>
                <a:tc>
                  <a:txBody>
                    <a:bodyPr/>
                    <a:lstStyle/>
                    <a:p>
                      <a:pPr indent="0" lvl="0" marL="0" marR="0" rtl="0" algn="ctr">
                        <a:spcBef>
                          <a:spcPts val="0"/>
                        </a:spcBef>
                        <a:spcAft>
                          <a:spcPts val="0"/>
                        </a:spcAft>
                        <a:buNone/>
                      </a:pPr>
                      <a:r>
                        <a:rPr lang="en-GB" sz="1200"/>
                        <a:t>48 (46%)</a:t>
                      </a:r>
                      <a:endParaRPr/>
                    </a:p>
                  </a:txBody>
                  <a:tcPr marT="45725" marB="45725" marR="91450" marL="91450"/>
                </a:tc>
                <a:tc>
                  <a:txBody>
                    <a:bodyPr/>
                    <a:lstStyle/>
                    <a:p>
                      <a:pPr indent="0" lvl="0" marL="0" marR="0" rtl="0" algn="ctr">
                        <a:spcBef>
                          <a:spcPts val="0"/>
                        </a:spcBef>
                        <a:spcAft>
                          <a:spcPts val="0"/>
                        </a:spcAft>
                        <a:buNone/>
                      </a:pPr>
                      <a:r>
                        <a:rPr lang="en-GB" sz="1200"/>
                        <a:t>105</a:t>
                      </a:r>
                      <a:endParaRPr/>
                    </a:p>
                  </a:txBody>
                  <a:tcPr marT="45725" marB="45725" marR="91450" marL="91450"/>
                </a:tc>
              </a:tr>
              <a:tr h="325050">
                <a:tc>
                  <a:txBody>
                    <a:bodyPr/>
                    <a:lstStyle/>
                    <a:p>
                      <a:pPr indent="0" lvl="0" marL="0" marR="0" rtl="0" algn="l">
                        <a:spcBef>
                          <a:spcPts val="0"/>
                        </a:spcBef>
                        <a:spcAft>
                          <a:spcPts val="0"/>
                        </a:spcAft>
                        <a:buNone/>
                      </a:pPr>
                      <a:r>
                        <a:rPr lang="en-GB" sz="1200"/>
                        <a:t>Quality of treatment</a:t>
                      </a:r>
                      <a:endParaRPr/>
                    </a:p>
                  </a:txBody>
                  <a:tcPr marT="45725" marB="45725" marR="91450" marL="91450"/>
                </a:tc>
                <a:tc>
                  <a:txBody>
                    <a:bodyPr/>
                    <a:lstStyle/>
                    <a:p>
                      <a:pPr indent="0" lvl="0" marL="0" marR="0" rtl="0" algn="ctr">
                        <a:spcBef>
                          <a:spcPts val="0"/>
                        </a:spcBef>
                        <a:spcAft>
                          <a:spcPts val="0"/>
                        </a:spcAft>
                        <a:buNone/>
                      </a:pPr>
                      <a:r>
                        <a:rPr lang="en-GB" sz="1200"/>
                        <a:t>40 (61%)</a:t>
                      </a:r>
                      <a:endParaRPr/>
                    </a:p>
                  </a:txBody>
                  <a:tcPr marT="45725" marB="45725" marR="91450" marL="91450"/>
                </a:tc>
                <a:tc>
                  <a:txBody>
                    <a:bodyPr/>
                    <a:lstStyle/>
                    <a:p>
                      <a:pPr indent="0" lvl="0" marL="0" marR="0" rtl="0" algn="ctr">
                        <a:spcBef>
                          <a:spcPts val="0"/>
                        </a:spcBef>
                        <a:spcAft>
                          <a:spcPts val="0"/>
                        </a:spcAft>
                        <a:buNone/>
                      </a:pPr>
                      <a:r>
                        <a:rPr lang="en-GB" sz="1200"/>
                        <a:t>6 (9%)</a:t>
                      </a:r>
                      <a:endParaRPr/>
                    </a:p>
                  </a:txBody>
                  <a:tcPr marT="45725" marB="45725" marR="91450" marL="91450"/>
                </a:tc>
                <a:tc>
                  <a:txBody>
                    <a:bodyPr/>
                    <a:lstStyle/>
                    <a:p>
                      <a:pPr indent="0" lvl="0" marL="0" marR="0" rtl="0" algn="ctr">
                        <a:spcBef>
                          <a:spcPts val="0"/>
                        </a:spcBef>
                        <a:spcAft>
                          <a:spcPts val="0"/>
                        </a:spcAft>
                        <a:buNone/>
                      </a:pPr>
                      <a:r>
                        <a:rPr lang="en-GB" sz="1200"/>
                        <a:t>20 (30%)</a:t>
                      </a:r>
                      <a:endParaRPr/>
                    </a:p>
                  </a:txBody>
                  <a:tcPr marT="45725" marB="45725" marR="91450" marL="91450"/>
                </a:tc>
                <a:tc>
                  <a:txBody>
                    <a:bodyPr/>
                    <a:lstStyle/>
                    <a:p>
                      <a:pPr indent="0" lvl="0" marL="0" marR="0" rtl="0" algn="ctr">
                        <a:spcBef>
                          <a:spcPts val="0"/>
                        </a:spcBef>
                        <a:spcAft>
                          <a:spcPts val="0"/>
                        </a:spcAft>
                        <a:buNone/>
                      </a:pPr>
                      <a:r>
                        <a:rPr lang="en-GB" sz="1200"/>
                        <a:t>66</a:t>
                      </a:r>
                      <a:endParaRPr/>
                    </a:p>
                  </a:txBody>
                  <a:tcPr marT="45725" marB="45725" marR="91450" marL="91450"/>
                </a:tc>
              </a:tr>
              <a:tr h="541750">
                <a:tc>
                  <a:txBody>
                    <a:bodyPr/>
                    <a:lstStyle/>
                    <a:p>
                      <a:pPr indent="0" lvl="0" marL="0" marR="0" rtl="0" algn="l">
                        <a:spcBef>
                          <a:spcPts val="0"/>
                        </a:spcBef>
                        <a:spcAft>
                          <a:spcPts val="0"/>
                        </a:spcAft>
                        <a:buNone/>
                      </a:pPr>
                      <a:r>
                        <a:rPr lang="en-GB" sz="1200"/>
                        <a:t>Booking appointments</a:t>
                      </a:r>
                      <a:endParaRPr/>
                    </a:p>
                  </a:txBody>
                  <a:tcPr marT="45725" marB="45725" marR="91450" marL="91450"/>
                </a:tc>
                <a:tc>
                  <a:txBody>
                    <a:bodyPr/>
                    <a:lstStyle/>
                    <a:p>
                      <a:pPr indent="0" lvl="0" marL="0" marR="0" rtl="0" algn="ctr">
                        <a:spcBef>
                          <a:spcPts val="0"/>
                        </a:spcBef>
                        <a:spcAft>
                          <a:spcPts val="0"/>
                        </a:spcAft>
                        <a:buNone/>
                      </a:pPr>
                      <a:r>
                        <a:rPr lang="en-GB" sz="1200"/>
                        <a:t>20 (38%)</a:t>
                      </a:r>
                      <a:endParaRPr/>
                    </a:p>
                  </a:txBody>
                  <a:tcPr marT="45725" marB="45725" marR="91450" marL="91450"/>
                </a:tc>
                <a:tc>
                  <a:txBody>
                    <a:bodyPr/>
                    <a:lstStyle/>
                    <a:p>
                      <a:pPr indent="0" lvl="0" marL="0" marR="0" rtl="0" algn="ctr">
                        <a:spcBef>
                          <a:spcPts val="0"/>
                        </a:spcBef>
                        <a:spcAft>
                          <a:spcPts val="0"/>
                        </a:spcAft>
                        <a:buNone/>
                      </a:pPr>
                      <a:r>
                        <a:rPr lang="en-GB" sz="1200"/>
                        <a:t>7 (13%)</a:t>
                      </a:r>
                      <a:endParaRPr/>
                    </a:p>
                  </a:txBody>
                  <a:tcPr marT="45725" marB="45725" marR="91450" marL="91450"/>
                </a:tc>
                <a:tc>
                  <a:txBody>
                    <a:bodyPr/>
                    <a:lstStyle/>
                    <a:p>
                      <a:pPr indent="0" lvl="0" marL="0" marR="0" rtl="0" algn="ctr">
                        <a:spcBef>
                          <a:spcPts val="0"/>
                        </a:spcBef>
                        <a:spcAft>
                          <a:spcPts val="0"/>
                        </a:spcAft>
                        <a:buNone/>
                      </a:pPr>
                      <a:r>
                        <a:rPr lang="en-GB" sz="1200"/>
                        <a:t>26 (49%)</a:t>
                      </a:r>
                      <a:endParaRPr/>
                    </a:p>
                  </a:txBody>
                  <a:tcPr marT="45725" marB="45725" marR="91450" marL="91450"/>
                </a:tc>
                <a:tc>
                  <a:txBody>
                    <a:bodyPr/>
                    <a:lstStyle/>
                    <a:p>
                      <a:pPr indent="0" lvl="0" marL="0" marR="0" rtl="0" algn="ctr">
                        <a:spcBef>
                          <a:spcPts val="0"/>
                        </a:spcBef>
                        <a:spcAft>
                          <a:spcPts val="0"/>
                        </a:spcAft>
                        <a:buNone/>
                      </a:pPr>
                      <a:r>
                        <a:rPr lang="en-GB" sz="1200"/>
                        <a:t>53</a:t>
                      </a:r>
                      <a:endParaRPr/>
                    </a:p>
                  </a:txBody>
                  <a:tcPr marT="45725" marB="45725" marR="91450" marL="91450"/>
                </a:tc>
              </a:tr>
              <a:tr h="541750">
                <a:tc>
                  <a:txBody>
                    <a:bodyPr/>
                    <a:lstStyle/>
                    <a:p>
                      <a:pPr indent="0" lvl="0" marL="0" marR="0" rtl="0" algn="l">
                        <a:spcBef>
                          <a:spcPts val="0"/>
                        </a:spcBef>
                        <a:spcAft>
                          <a:spcPts val="0"/>
                        </a:spcAft>
                        <a:buNone/>
                      </a:pPr>
                      <a:r>
                        <a:rPr lang="en-GB" sz="1200"/>
                        <a:t>Getting through on the telephone</a:t>
                      </a:r>
                      <a:endParaRPr/>
                    </a:p>
                  </a:txBody>
                  <a:tcPr marT="45725" marB="45725" marR="91450" marL="91450"/>
                </a:tc>
                <a:tc>
                  <a:txBody>
                    <a:bodyPr/>
                    <a:lstStyle/>
                    <a:p>
                      <a:pPr indent="0" lvl="0" marL="0" marR="0" rtl="0" algn="ctr">
                        <a:spcBef>
                          <a:spcPts val="0"/>
                        </a:spcBef>
                        <a:spcAft>
                          <a:spcPts val="0"/>
                        </a:spcAft>
                        <a:buNone/>
                      </a:pPr>
                      <a:r>
                        <a:rPr lang="en-GB" sz="1200"/>
                        <a:t>13 (27%)</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36 (73%)</a:t>
                      </a:r>
                      <a:endParaRPr/>
                    </a:p>
                  </a:txBody>
                  <a:tcPr marT="45725" marB="45725" marR="91450" marL="91450"/>
                </a:tc>
                <a:tc>
                  <a:txBody>
                    <a:bodyPr/>
                    <a:lstStyle/>
                    <a:p>
                      <a:pPr indent="0" lvl="0" marL="0" marR="0" rtl="0" algn="ctr">
                        <a:spcBef>
                          <a:spcPts val="0"/>
                        </a:spcBef>
                        <a:spcAft>
                          <a:spcPts val="0"/>
                        </a:spcAft>
                        <a:buNone/>
                      </a:pPr>
                      <a:r>
                        <a:rPr lang="en-GB" sz="1200"/>
                        <a:t>49</a:t>
                      </a:r>
                      <a:endParaRPr/>
                    </a:p>
                  </a:txBody>
                  <a:tcPr marT="45725" marB="45725" marR="91450" marL="91450"/>
                </a:tc>
              </a:tr>
              <a:tr h="439425">
                <a:tc>
                  <a:txBody>
                    <a:bodyPr/>
                    <a:lstStyle/>
                    <a:p>
                      <a:pPr indent="0" lvl="0" marL="0" marR="0" rtl="0" algn="l">
                        <a:spcBef>
                          <a:spcPts val="0"/>
                        </a:spcBef>
                        <a:spcAft>
                          <a:spcPts val="0"/>
                        </a:spcAft>
                        <a:buNone/>
                      </a:pPr>
                      <a:r>
                        <a:rPr lang="en-GB" sz="1200"/>
                        <a:t>Staff Attitudes</a:t>
                      </a:r>
                      <a:endParaRPr/>
                    </a:p>
                  </a:txBody>
                  <a:tcPr marT="45725" marB="45725" marR="91450" marL="91450"/>
                </a:tc>
                <a:tc>
                  <a:txBody>
                    <a:bodyPr/>
                    <a:lstStyle/>
                    <a:p>
                      <a:pPr indent="0" lvl="0" marL="0" marR="0" rtl="0" algn="ctr">
                        <a:spcBef>
                          <a:spcPts val="0"/>
                        </a:spcBef>
                        <a:spcAft>
                          <a:spcPts val="0"/>
                        </a:spcAft>
                        <a:buNone/>
                      </a:pPr>
                      <a:r>
                        <a:rPr lang="en-GB" sz="1200"/>
                        <a:t>36 (80%)</a:t>
                      </a:r>
                      <a:endParaRPr/>
                    </a:p>
                  </a:txBody>
                  <a:tcPr marT="45725" marB="45725" marR="91450" marL="91450"/>
                </a:tc>
                <a:tc>
                  <a:txBody>
                    <a:bodyPr/>
                    <a:lstStyle/>
                    <a:p>
                      <a:pPr indent="0" lvl="0" marL="0" marR="0" rtl="0" algn="ctr">
                        <a:spcBef>
                          <a:spcPts val="0"/>
                        </a:spcBef>
                        <a:spcAft>
                          <a:spcPts val="0"/>
                        </a:spcAft>
                        <a:buNone/>
                      </a:pPr>
                      <a:r>
                        <a:rPr lang="en-GB" sz="1200"/>
                        <a:t>4 (9%)</a:t>
                      </a:r>
                      <a:endParaRPr/>
                    </a:p>
                  </a:txBody>
                  <a:tcPr marT="45725" marB="45725" marR="91450" marL="91450"/>
                </a:tc>
                <a:tc>
                  <a:txBody>
                    <a:bodyPr/>
                    <a:lstStyle/>
                    <a:p>
                      <a:pPr indent="0" lvl="0" marL="0" marR="0" rtl="0" algn="ctr">
                        <a:spcBef>
                          <a:spcPts val="0"/>
                        </a:spcBef>
                        <a:spcAft>
                          <a:spcPts val="0"/>
                        </a:spcAft>
                        <a:buNone/>
                      </a:pPr>
                      <a:r>
                        <a:rPr lang="en-GB" sz="1200"/>
                        <a:t>5 (11%)</a:t>
                      </a:r>
                      <a:endParaRPr/>
                    </a:p>
                  </a:txBody>
                  <a:tcPr marT="45725" marB="45725" marR="91450" marL="91450"/>
                </a:tc>
                <a:tc>
                  <a:txBody>
                    <a:bodyPr/>
                    <a:lstStyle/>
                    <a:p>
                      <a:pPr indent="0" lvl="0" marL="0" marR="0" rtl="0" algn="ctr">
                        <a:spcBef>
                          <a:spcPts val="0"/>
                        </a:spcBef>
                        <a:spcAft>
                          <a:spcPts val="0"/>
                        </a:spcAft>
                        <a:buNone/>
                      </a:pPr>
                      <a:r>
                        <a:rPr lang="en-GB" sz="1200"/>
                        <a:t>45</a:t>
                      </a:r>
                      <a:endParaRPr/>
                    </a:p>
                  </a:txBody>
                  <a:tcPr marT="45725" marB="45725" marR="91450" marL="91450"/>
                </a:tc>
              </a:tr>
              <a:tr h="975150">
                <a:tc>
                  <a:txBody>
                    <a:bodyPr/>
                    <a:lstStyle/>
                    <a:p>
                      <a:pPr indent="0" lvl="0" marL="0" marR="0" rtl="0" algn="l">
                        <a:spcBef>
                          <a:spcPts val="0"/>
                        </a:spcBef>
                        <a:spcAft>
                          <a:spcPts val="0"/>
                        </a:spcAft>
                        <a:buNone/>
                      </a:pPr>
                      <a:r>
                        <a:rPr lang="en-GB" sz="1200"/>
                        <a:t>Communication with patients (treatment explanation, verbal advice)</a:t>
                      </a:r>
                      <a:endParaRPr/>
                    </a:p>
                  </a:txBody>
                  <a:tcPr marT="45725" marB="45725" marR="91450" marL="91450"/>
                </a:tc>
                <a:tc>
                  <a:txBody>
                    <a:bodyPr/>
                    <a:lstStyle/>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rPr lang="en-GB" sz="1200"/>
                        <a:t>30 (70%)</a:t>
                      </a:r>
                      <a:endParaRPr/>
                    </a:p>
                  </a:txBody>
                  <a:tcPr marT="45725" marB="45725" marR="91450" marL="91450"/>
                </a:tc>
                <a:tc>
                  <a:txBody>
                    <a:bodyPr/>
                    <a:lstStyle/>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rPr lang="en-GB" sz="1200"/>
                        <a:t>2 (5%)</a:t>
                      </a:r>
                      <a:endParaRPr/>
                    </a:p>
                  </a:txBody>
                  <a:tcPr marT="45725" marB="45725" marR="91450" marL="91450"/>
                </a:tc>
                <a:tc>
                  <a:txBody>
                    <a:bodyPr/>
                    <a:lstStyle/>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rPr lang="en-GB" sz="1200"/>
                        <a:t>11 (26%)</a:t>
                      </a:r>
                      <a:endParaRPr/>
                    </a:p>
                  </a:txBody>
                  <a:tcPr marT="45725" marB="45725" marR="91450" marL="91450"/>
                </a:tc>
                <a:tc>
                  <a:txBody>
                    <a:bodyPr/>
                    <a:lstStyle/>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rPr lang="en-GB" sz="1200"/>
                        <a:t>43</a:t>
                      </a:r>
                      <a:endParaRPr/>
                    </a:p>
                  </a:txBody>
                  <a:tcPr marT="45725" marB="45725" marR="91450" marL="91450"/>
                </a:tc>
              </a:tr>
              <a:tr h="439425">
                <a:tc>
                  <a:txBody>
                    <a:bodyPr/>
                    <a:lstStyle/>
                    <a:p>
                      <a:pPr indent="0" lvl="0" marL="0" marR="0" rtl="0" algn="l">
                        <a:spcBef>
                          <a:spcPts val="0"/>
                        </a:spcBef>
                        <a:spcAft>
                          <a:spcPts val="0"/>
                        </a:spcAft>
                        <a:buNone/>
                      </a:pPr>
                      <a:r>
                        <a:rPr lang="en-GB" sz="1200"/>
                        <a:t>Experience</a:t>
                      </a:r>
                      <a:endParaRPr sz="1200">
                        <a:highlight>
                          <a:srgbClr val="FFFF00"/>
                        </a:highlight>
                      </a:endParaRPr>
                    </a:p>
                  </a:txBody>
                  <a:tcPr marT="45725" marB="45725" marR="91450" marL="91450"/>
                </a:tc>
                <a:tc>
                  <a:txBody>
                    <a:bodyPr/>
                    <a:lstStyle/>
                    <a:p>
                      <a:pPr indent="0" lvl="0" marL="0" marR="0" rtl="0" algn="ctr">
                        <a:spcBef>
                          <a:spcPts val="0"/>
                        </a:spcBef>
                        <a:spcAft>
                          <a:spcPts val="0"/>
                        </a:spcAft>
                        <a:buNone/>
                      </a:pPr>
                      <a:r>
                        <a:rPr lang="en-GB" sz="1200"/>
                        <a:t>29 (71%)</a:t>
                      </a:r>
                      <a:endParaRPr/>
                    </a:p>
                  </a:txBody>
                  <a:tcPr marT="45725" marB="45725" marR="91450" marL="91450"/>
                </a:tc>
                <a:tc>
                  <a:txBody>
                    <a:bodyPr/>
                    <a:lstStyle/>
                    <a:p>
                      <a:pPr indent="0" lvl="0" marL="0" marR="0" rtl="0" algn="ctr">
                        <a:spcBef>
                          <a:spcPts val="0"/>
                        </a:spcBef>
                        <a:spcAft>
                          <a:spcPts val="0"/>
                        </a:spcAft>
                        <a:buNone/>
                      </a:pPr>
                      <a:r>
                        <a:rPr lang="en-GB" sz="1200"/>
                        <a:t>5 (12%)</a:t>
                      </a:r>
                      <a:endParaRPr/>
                    </a:p>
                  </a:txBody>
                  <a:tcPr marT="45725" marB="45725" marR="91450" marL="91450"/>
                </a:tc>
                <a:tc>
                  <a:txBody>
                    <a:bodyPr/>
                    <a:lstStyle/>
                    <a:p>
                      <a:pPr indent="0" lvl="0" marL="0" marR="0" rtl="0" algn="ctr">
                        <a:spcBef>
                          <a:spcPts val="0"/>
                        </a:spcBef>
                        <a:spcAft>
                          <a:spcPts val="0"/>
                        </a:spcAft>
                        <a:buNone/>
                      </a:pPr>
                      <a:r>
                        <a:rPr lang="en-GB" sz="1200"/>
                        <a:t>7 (17%)</a:t>
                      </a:r>
                      <a:endParaRPr/>
                    </a:p>
                  </a:txBody>
                  <a:tcPr marT="45725" marB="45725" marR="91450" marL="91450"/>
                </a:tc>
                <a:tc>
                  <a:txBody>
                    <a:bodyPr/>
                    <a:lstStyle/>
                    <a:p>
                      <a:pPr indent="0" lvl="0" marL="0" marR="0" rtl="0" algn="ctr">
                        <a:spcBef>
                          <a:spcPts val="0"/>
                        </a:spcBef>
                        <a:spcAft>
                          <a:spcPts val="0"/>
                        </a:spcAft>
                        <a:buNone/>
                      </a:pPr>
                      <a:r>
                        <a:rPr lang="en-GB" sz="1200"/>
                        <a:t>41</a:t>
                      </a:r>
                      <a:endParaRPr/>
                    </a:p>
                  </a:txBody>
                  <a:tcPr marT="45725" marB="45725" marR="91450" marL="91450"/>
                </a:tc>
              </a:tr>
              <a:tr h="5417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Staff Attitudes – health professionals</a:t>
                      </a:r>
                      <a:endParaRPr sz="1200">
                        <a:highlight>
                          <a:srgbClr val="FFFF00"/>
                        </a:highlight>
                      </a:endParaRPr>
                    </a:p>
                  </a:txBody>
                  <a:tcPr marT="45725" marB="45725" marR="91450" marL="91450"/>
                </a:tc>
                <a:tc>
                  <a:txBody>
                    <a:bodyPr/>
                    <a:lstStyle/>
                    <a:p>
                      <a:pPr indent="0" lvl="0" marL="0" marR="0" rtl="0" algn="ctr">
                        <a:spcBef>
                          <a:spcPts val="0"/>
                        </a:spcBef>
                        <a:spcAft>
                          <a:spcPts val="0"/>
                        </a:spcAft>
                        <a:buNone/>
                      </a:pPr>
                      <a:r>
                        <a:rPr lang="en-GB" sz="1200"/>
                        <a:t>25 (49%)</a:t>
                      </a:r>
                      <a:endParaRPr/>
                    </a:p>
                  </a:txBody>
                  <a:tcPr marT="45725" marB="45725" marR="91450" marL="91450"/>
                </a:tc>
                <a:tc>
                  <a:txBody>
                    <a:bodyPr/>
                    <a:lstStyle/>
                    <a:p>
                      <a:pPr indent="0" lvl="0" marL="0" marR="0" rtl="0" algn="ctr">
                        <a:spcBef>
                          <a:spcPts val="0"/>
                        </a:spcBef>
                        <a:spcAft>
                          <a:spcPts val="0"/>
                        </a:spcAft>
                        <a:buNone/>
                      </a:pPr>
                      <a:r>
                        <a:rPr lang="en-GB" sz="1200"/>
                        <a:t>3 (8%)</a:t>
                      </a:r>
                      <a:endParaRPr/>
                    </a:p>
                  </a:txBody>
                  <a:tcPr marT="45725" marB="45725" marR="91450" marL="91450"/>
                </a:tc>
                <a:tc>
                  <a:txBody>
                    <a:bodyPr/>
                    <a:lstStyle/>
                    <a:p>
                      <a:pPr indent="0" lvl="0" marL="0" marR="0" rtl="0" algn="ctr">
                        <a:spcBef>
                          <a:spcPts val="0"/>
                        </a:spcBef>
                        <a:spcAft>
                          <a:spcPts val="0"/>
                        </a:spcAft>
                        <a:buNone/>
                      </a:pPr>
                      <a:r>
                        <a:rPr lang="en-GB" sz="1200"/>
                        <a:t>8 (22%)</a:t>
                      </a:r>
                      <a:endParaRPr/>
                    </a:p>
                  </a:txBody>
                  <a:tcPr marT="45725" marB="45725" marR="91450" marL="91450"/>
                </a:tc>
                <a:tc>
                  <a:txBody>
                    <a:bodyPr/>
                    <a:lstStyle/>
                    <a:p>
                      <a:pPr indent="0" lvl="0" marL="0" marR="0" rtl="0" algn="ctr">
                        <a:spcBef>
                          <a:spcPts val="0"/>
                        </a:spcBef>
                        <a:spcAft>
                          <a:spcPts val="0"/>
                        </a:spcAft>
                        <a:buNone/>
                      </a:pPr>
                      <a:r>
                        <a:rPr lang="en-GB" sz="1200"/>
                        <a:t>36</a:t>
                      </a:r>
                      <a:endParaRPr/>
                    </a:p>
                  </a:txBody>
                  <a:tcPr marT="45725" marB="45725" marR="91450" marL="91450"/>
                </a:tc>
              </a:tr>
              <a:tr h="7584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Waiting Times (punctuality and queueing on arrival)</a:t>
                      </a:r>
                      <a:endParaRPr/>
                    </a:p>
                  </a:txBody>
                  <a:tcPr marT="45725" marB="45725" marR="91450" marL="91450"/>
                </a:tc>
                <a:tc>
                  <a:txBody>
                    <a:bodyPr/>
                    <a:lstStyle/>
                    <a:p>
                      <a:pPr indent="0" lvl="0" marL="0" marR="0" rtl="0" algn="ctr">
                        <a:spcBef>
                          <a:spcPts val="0"/>
                        </a:spcBef>
                        <a:spcAft>
                          <a:spcPts val="0"/>
                        </a:spcAft>
                        <a:buNone/>
                      </a:pPr>
                      <a:r>
                        <a:rPr lang="en-GB" sz="1200"/>
                        <a:t>15 (42%)</a:t>
                      </a:r>
                      <a:endParaRPr/>
                    </a:p>
                  </a:txBody>
                  <a:tcPr marT="45725" marB="45725" marR="91450" marL="91450"/>
                </a:tc>
                <a:tc>
                  <a:txBody>
                    <a:bodyPr/>
                    <a:lstStyle/>
                    <a:p>
                      <a:pPr indent="0" lvl="0" marL="0" marR="0" rtl="0" algn="ctr">
                        <a:spcBef>
                          <a:spcPts val="0"/>
                        </a:spcBef>
                        <a:spcAft>
                          <a:spcPts val="0"/>
                        </a:spcAft>
                        <a:buNone/>
                      </a:pPr>
                      <a:r>
                        <a:rPr lang="en-GB" sz="1200"/>
                        <a:t>1 (3%)</a:t>
                      </a:r>
                      <a:endParaRPr/>
                    </a:p>
                  </a:txBody>
                  <a:tcPr marT="45725" marB="45725" marR="91450" marL="91450"/>
                </a:tc>
                <a:tc>
                  <a:txBody>
                    <a:bodyPr/>
                    <a:lstStyle/>
                    <a:p>
                      <a:pPr indent="0" lvl="0" marL="0" marR="0" rtl="0" algn="ctr">
                        <a:spcBef>
                          <a:spcPts val="0"/>
                        </a:spcBef>
                        <a:spcAft>
                          <a:spcPts val="0"/>
                        </a:spcAft>
                        <a:buNone/>
                      </a:pPr>
                      <a:r>
                        <a:rPr lang="en-GB" sz="1200"/>
                        <a:t>20 (56%)</a:t>
                      </a:r>
                      <a:endParaRPr/>
                    </a:p>
                  </a:txBody>
                  <a:tcPr marT="45725" marB="45725" marR="91450" marL="91450"/>
                </a:tc>
                <a:tc>
                  <a:txBody>
                    <a:bodyPr/>
                    <a:lstStyle/>
                    <a:p>
                      <a:pPr indent="0" lvl="0" marL="0" marR="0" rtl="0" algn="ctr">
                        <a:spcBef>
                          <a:spcPts val="0"/>
                        </a:spcBef>
                        <a:spcAft>
                          <a:spcPts val="0"/>
                        </a:spcAft>
                        <a:buNone/>
                      </a:pPr>
                      <a:r>
                        <a:rPr lang="en-GB" sz="1200"/>
                        <a:t>36</a:t>
                      </a:r>
                      <a:endParaRPr/>
                    </a:p>
                  </a:txBody>
                  <a:tcPr marT="45725" marB="45725" marR="91450" marL="91450"/>
                </a:tc>
              </a:tr>
              <a:tr h="541750">
                <a:tc>
                  <a:txBody>
                    <a:bodyPr/>
                    <a:lstStyle/>
                    <a:p>
                      <a:pPr indent="0" lvl="0" marL="0" marR="0" rtl="0" algn="l">
                        <a:spcBef>
                          <a:spcPts val="0"/>
                        </a:spcBef>
                        <a:spcAft>
                          <a:spcPts val="0"/>
                        </a:spcAft>
                        <a:buNone/>
                      </a:pPr>
                      <a:r>
                        <a:rPr lang="en-GB" sz="1200"/>
                        <a:t>Quality of Staff -  health professionals</a:t>
                      </a:r>
                      <a:endParaRPr/>
                    </a:p>
                  </a:txBody>
                  <a:tcPr marT="45725" marB="45725" marR="91450" marL="91450"/>
                </a:tc>
                <a:tc>
                  <a:txBody>
                    <a:bodyPr/>
                    <a:lstStyle/>
                    <a:p>
                      <a:pPr indent="0" lvl="0" marL="0" marR="0" rtl="0" algn="ctr">
                        <a:spcBef>
                          <a:spcPts val="0"/>
                        </a:spcBef>
                        <a:spcAft>
                          <a:spcPts val="0"/>
                        </a:spcAft>
                        <a:buNone/>
                      </a:pPr>
                      <a:r>
                        <a:rPr lang="en-GB" sz="1200"/>
                        <a:t>28 (82%)</a:t>
                      </a:r>
                      <a:endParaRPr/>
                    </a:p>
                  </a:txBody>
                  <a:tcPr marT="45725" marB="45725" marR="91450" marL="91450"/>
                </a:tc>
                <a:tc>
                  <a:txBody>
                    <a:bodyPr/>
                    <a:lstStyle/>
                    <a:p>
                      <a:pPr indent="0" lvl="0" marL="0" marR="0" rtl="0" algn="ctr">
                        <a:spcBef>
                          <a:spcPts val="0"/>
                        </a:spcBef>
                        <a:spcAft>
                          <a:spcPts val="0"/>
                        </a:spcAft>
                        <a:buNone/>
                      </a:pPr>
                      <a:r>
                        <a:rPr lang="en-GB" sz="1200"/>
                        <a:t>1 (3%)</a:t>
                      </a:r>
                      <a:endParaRPr/>
                    </a:p>
                  </a:txBody>
                  <a:tcPr marT="45725" marB="45725" marR="91450" marL="91450"/>
                </a:tc>
                <a:tc>
                  <a:txBody>
                    <a:bodyPr/>
                    <a:lstStyle/>
                    <a:p>
                      <a:pPr indent="0" lvl="0" marL="0" marR="0" rtl="0" algn="ctr">
                        <a:spcBef>
                          <a:spcPts val="0"/>
                        </a:spcBef>
                        <a:spcAft>
                          <a:spcPts val="0"/>
                        </a:spcAft>
                        <a:buNone/>
                      </a:pPr>
                      <a:r>
                        <a:rPr lang="en-GB" sz="1200"/>
                        <a:t>5 (15%)</a:t>
                      </a:r>
                      <a:endParaRPr/>
                    </a:p>
                  </a:txBody>
                  <a:tcPr marT="45725" marB="45725" marR="91450" marL="91450"/>
                </a:tc>
                <a:tc>
                  <a:txBody>
                    <a:bodyPr/>
                    <a:lstStyle/>
                    <a:p>
                      <a:pPr indent="0" lvl="0" marL="0" marR="0" rtl="0" algn="ctr">
                        <a:spcBef>
                          <a:spcPts val="0"/>
                        </a:spcBef>
                        <a:spcAft>
                          <a:spcPts val="0"/>
                        </a:spcAft>
                        <a:buNone/>
                      </a:pPr>
                      <a:r>
                        <a:rPr lang="en-GB" sz="1200"/>
                        <a:t>34</a:t>
                      </a:r>
                      <a:endParaRPr/>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
          <p:cNvSpPr txBox="1"/>
          <p:nvPr>
            <p:ph type="title"/>
          </p:nvPr>
        </p:nvSpPr>
        <p:spPr>
          <a:xfrm>
            <a:off x="410550" y="903600"/>
            <a:ext cx="5976000" cy="612000"/>
          </a:xfrm>
          <a:prstGeom prst="rect">
            <a:avLst/>
          </a:prstGeom>
          <a:noFill/>
          <a:ln>
            <a:noFill/>
          </a:ln>
        </p:spPr>
        <p:txBody>
          <a:bodyPr anchorCtr="0" anchor="t" bIns="0" lIns="0" spcFirstLastPara="1" rIns="0" wrap="square" tIns="0">
            <a:noAutofit/>
          </a:bodyPr>
          <a:lstStyle/>
          <a:p>
            <a:pPr indent="0" lvl="0" marL="0" rtl="0" algn="l">
              <a:lnSpc>
                <a:spcPct val="157575"/>
              </a:lnSpc>
              <a:spcBef>
                <a:spcPts val="0"/>
              </a:spcBef>
              <a:spcAft>
                <a:spcPts val="0"/>
              </a:spcAft>
              <a:buClr>
                <a:schemeClr val="accent1"/>
              </a:buClr>
              <a:buSzPts val="3300"/>
              <a:buFont typeface="Poppins"/>
              <a:buNone/>
            </a:pPr>
            <a:r>
              <a:rPr lang="en-GB"/>
              <a:t>Contents</a:t>
            </a:r>
            <a:endParaRPr/>
          </a:p>
        </p:txBody>
      </p:sp>
      <p:sp>
        <p:nvSpPr>
          <p:cNvPr id="418" name="Google Shape;418;p2"/>
          <p:cNvSpPr txBox="1"/>
          <p:nvPr>
            <p:ph idx="1" type="body"/>
          </p:nvPr>
        </p:nvSpPr>
        <p:spPr>
          <a:xfrm>
            <a:off x="409552" y="1856656"/>
            <a:ext cx="6012000" cy="6804000"/>
          </a:xfrm>
          <a:prstGeom prst="rect">
            <a:avLst/>
          </a:prstGeom>
          <a:noFill/>
          <a:ln>
            <a:noFill/>
          </a:ln>
        </p:spPr>
        <p:txBody>
          <a:bodyPr anchorCtr="0" anchor="t" bIns="0" lIns="0" spcFirstLastPara="1" rIns="0" wrap="square" tIns="0">
            <a:noAutofit/>
          </a:bodyPr>
          <a:lstStyle/>
          <a:p>
            <a:pPr indent="0" lvl="0" marL="0" rtl="0" algn="l">
              <a:lnSpc>
                <a:spcPct val="104166"/>
              </a:lnSpc>
              <a:spcBef>
                <a:spcPts val="0"/>
              </a:spcBef>
              <a:spcAft>
                <a:spcPts val="0"/>
              </a:spcAft>
              <a:buClr>
                <a:schemeClr val="dk1"/>
              </a:buClr>
              <a:buSzPts val="1200"/>
              <a:buNone/>
            </a:pPr>
            <a:r>
              <a:rPr lang="en-GB" sz="1200"/>
              <a:t>Introduction	3	</a:t>
            </a:r>
            <a:endParaRPr/>
          </a:p>
          <a:p>
            <a:pPr indent="0" lvl="0" marL="0" rtl="0" algn="l">
              <a:lnSpc>
                <a:spcPct val="104166"/>
              </a:lnSpc>
              <a:spcBef>
                <a:spcPts val="700"/>
              </a:spcBef>
              <a:spcAft>
                <a:spcPts val="0"/>
              </a:spcAft>
              <a:buClr>
                <a:schemeClr val="dk1"/>
              </a:buClr>
              <a:buSzPts val="1200"/>
              <a:buNone/>
            </a:pPr>
            <a:r>
              <a:rPr lang="en-GB" sz="1200"/>
              <a:t>Layout of the report	4		</a:t>
            </a:r>
            <a:endParaRPr/>
          </a:p>
          <a:p>
            <a:pPr indent="0" lvl="0" marL="0" rtl="0" algn="l">
              <a:lnSpc>
                <a:spcPct val="104166"/>
              </a:lnSpc>
              <a:spcBef>
                <a:spcPts val="700"/>
              </a:spcBef>
              <a:spcAft>
                <a:spcPts val="0"/>
              </a:spcAft>
              <a:buClr>
                <a:schemeClr val="dk1"/>
              </a:buClr>
              <a:buSzPts val="1200"/>
              <a:buNone/>
            </a:pPr>
            <a:r>
              <a:rPr lang="en-GB" sz="1200"/>
              <a:t>Q2 Snapshot	5</a:t>
            </a:r>
            <a:endParaRPr/>
          </a:p>
          <a:p>
            <a:pPr indent="0" lvl="0" marL="0" rtl="0" algn="l">
              <a:lnSpc>
                <a:spcPct val="104166"/>
              </a:lnSpc>
              <a:spcBef>
                <a:spcPts val="700"/>
              </a:spcBef>
              <a:spcAft>
                <a:spcPts val="0"/>
              </a:spcAft>
              <a:buClr>
                <a:schemeClr val="dk1"/>
              </a:buClr>
              <a:buSzPts val="1200"/>
              <a:buNone/>
            </a:pPr>
            <a:r>
              <a:rPr lang="en-GB" sz="1200"/>
              <a:t>Yearly Comparison	7</a:t>
            </a:r>
            <a:endParaRPr/>
          </a:p>
          <a:p>
            <a:pPr indent="0" lvl="0" marL="0" rtl="0" algn="l">
              <a:lnSpc>
                <a:spcPct val="104166"/>
              </a:lnSpc>
              <a:spcBef>
                <a:spcPts val="700"/>
              </a:spcBef>
              <a:spcAft>
                <a:spcPts val="0"/>
              </a:spcAft>
              <a:buClr>
                <a:schemeClr val="dk1"/>
              </a:buClr>
              <a:buSzPts val="1200"/>
              <a:buNone/>
            </a:pPr>
            <a:r>
              <a:rPr lang="en-GB" sz="1200"/>
              <a:t>Experiences of GP Services	8</a:t>
            </a:r>
            <a:endParaRPr/>
          </a:p>
          <a:p>
            <a:pPr indent="-171450" lvl="0" marL="171450" rtl="0" algn="l">
              <a:lnSpc>
                <a:spcPct val="104166"/>
              </a:lnSpc>
              <a:spcBef>
                <a:spcPts val="700"/>
              </a:spcBef>
              <a:spcAft>
                <a:spcPts val="0"/>
              </a:spcAft>
              <a:buClr>
                <a:schemeClr val="accent1"/>
              </a:buClr>
              <a:buSzPts val="1200"/>
              <a:buFont typeface="Arial"/>
              <a:buChar char="•"/>
            </a:pPr>
            <a:r>
              <a:rPr lang="en-GB" sz="1200">
                <a:solidFill>
                  <a:schemeClr val="accent1"/>
                </a:solidFill>
              </a:rPr>
              <a:t>GP Services – Summary Findings</a:t>
            </a:r>
            <a:r>
              <a:rPr lang="en-GB" sz="1200"/>
              <a:t>	10</a:t>
            </a:r>
            <a:endParaRPr/>
          </a:p>
          <a:p>
            <a:pPr indent="-171450" lvl="0" marL="171450" rtl="0" algn="l">
              <a:lnSpc>
                <a:spcPct val="104166"/>
              </a:lnSpc>
              <a:spcBef>
                <a:spcPts val="700"/>
              </a:spcBef>
              <a:spcAft>
                <a:spcPts val="0"/>
              </a:spcAft>
              <a:buClr>
                <a:schemeClr val="accent1"/>
              </a:buClr>
              <a:buSzPts val="1200"/>
              <a:buFont typeface="Arial"/>
              <a:buChar char="•"/>
            </a:pPr>
            <a:r>
              <a:rPr lang="en-GB" sz="1200">
                <a:solidFill>
                  <a:schemeClr val="accent1"/>
                </a:solidFill>
              </a:rPr>
              <a:t>GP Services – Full data set </a:t>
            </a:r>
            <a:r>
              <a:rPr lang="en-GB" sz="1200"/>
              <a:t>	14</a:t>
            </a:r>
            <a:endParaRPr/>
          </a:p>
          <a:p>
            <a:pPr indent="0" lvl="0" marL="0" rtl="0" algn="l">
              <a:lnSpc>
                <a:spcPct val="104166"/>
              </a:lnSpc>
              <a:spcBef>
                <a:spcPts val="700"/>
              </a:spcBef>
              <a:spcAft>
                <a:spcPts val="0"/>
              </a:spcAft>
              <a:buClr>
                <a:schemeClr val="dk1"/>
              </a:buClr>
              <a:buSzPts val="1200"/>
              <a:buNone/>
            </a:pPr>
            <a:r>
              <a:rPr lang="en-GB" sz="1200"/>
              <a:t>Experiences of Hospital Services	26</a:t>
            </a:r>
            <a:endParaRPr/>
          </a:p>
          <a:p>
            <a:pPr indent="-171450" lvl="0" marL="171450" rtl="0" algn="l">
              <a:lnSpc>
                <a:spcPct val="104166"/>
              </a:lnSpc>
              <a:spcBef>
                <a:spcPts val="700"/>
              </a:spcBef>
              <a:spcAft>
                <a:spcPts val="0"/>
              </a:spcAft>
              <a:buClr>
                <a:schemeClr val="accent1"/>
              </a:buClr>
              <a:buSzPts val="1200"/>
              <a:buFont typeface="Arial"/>
              <a:buChar char="•"/>
            </a:pPr>
            <a:r>
              <a:rPr lang="en-GB" sz="1200">
                <a:solidFill>
                  <a:schemeClr val="accent1"/>
                </a:solidFill>
              </a:rPr>
              <a:t>Hospital Services – Summary Findings</a:t>
            </a:r>
            <a:r>
              <a:rPr lang="en-GB" sz="1200"/>
              <a:t>	28</a:t>
            </a:r>
            <a:endParaRPr/>
          </a:p>
          <a:p>
            <a:pPr indent="-171450" lvl="0" marL="171450" rtl="0" algn="l">
              <a:lnSpc>
                <a:spcPct val="104166"/>
              </a:lnSpc>
              <a:spcBef>
                <a:spcPts val="700"/>
              </a:spcBef>
              <a:spcAft>
                <a:spcPts val="0"/>
              </a:spcAft>
              <a:buClr>
                <a:schemeClr val="accent1"/>
              </a:buClr>
              <a:buSzPts val="1200"/>
              <a:buFont typeface="Arial"/>
              <a:buChar char="•"/>
            </a:pPr>
            <a:r>
              <a:rPr lang="en-GB" sz="1200">
                <a:solidFill>
                  <a:schemeClr val="accent1"/>
                </a:solidFill>
              </a:rPr>
              <a:t>Hospital Services – Full data set </a:t>
            </a:r>
            <a:r>
              <a:rPr lang="en-GB" sz="1200"/>
              <a:t>	32</a:t>
            </a:r>
            <a:endParaRPr/>
          </a:p>
          <a:p>
            <a:pPr indent="0" lvl="0" marL="0" rtl="0" algn="l">
              <a:lnSpc>
                <a:spcPct val="104166"/>
              </a:lnSpc>
              <a:spcBef>
                <a:spcPts val="700"/>
              </a:spcBef>
              <a:spcAft>
                <a:spcPts val="0"/>
              </a:spcAft>
              <a:buClr>
                <a:schemeClr val="dk1"/>
              </a:buClr>
              <a:buSzPts val="1200"/>
              <a:buNone/>
            </a:pPr>
            <a:r>
              <a:rPr lang="en-GB" sz="1200"/>
              <a:t>Appendix                                                                               41</a:t>
            </a:r>
            <a:endParaRPr/>
          </a:p>
        </p:txBody>
      </p:sp>
      <p:sp>
        <p:nvSpPr>
          <p:cNvPr id="419" name="Google Shape;419;p2"/>
          <p:cNvSpPr txBox="1"/>
          <p:nvPr>
            <p:ph idx="12" type="sldNum"/>
          </p:nvPr>
        </p:nvSpPr>
        <p:spPr>
          <a:xfrm>
            <a:off x="5840552" y="382544"/>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0"/>
          <p:cNvSpPr txBox="1"/>
          <p:nvPr>
            <p:ph idx="8" type="body"/>
          </p:nvPr>
        </p:nvSpPr>
        <p:spPr>
          <a:xfrm>
            <a:off x="462892" y="750609"/>
            <a:ext cx="5976000" cy="64084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600"/>
              <a:buNone/>
            </a:pPr>
            <a:r>
              <a:rPr lang="en-GB"/>
              <a:t>Primary Care Networks</a:t>
            </a:r>
            <a:endParaRPr/>
          </a:p>
          <a:p>
            <a:pPr indent="0" lvl="1" marL="0" rtl="0" algn="l">
              <a:lnSpc>
                <a:spcPct val="100000"/>
              </a:lnSpc>
              <a:spcBef>
                <a:spcPts val="0"/>
              </a:spcBef>
              <a:spcAft>
                <a:spcPts val="0"/>
              </a:spcAft>
              <a:buClr>
                <a:schemeClr val="dk1"/>
              </a:buClr>
              <a:buSzPts val="1200"/>
              <a:buNone/>
            </a:pPr>
            <a:r>
              <a:rPr b="0" lang="en-GB"/>
              <a:t>Primary care networks (PCNs) are groups of GP practices within the same area which work together to support patients. Within Ealing there are </a:t>
            </a:r>
            <a:r>
              <a:rPr b="0" lang="en-GB">
                <a:solidFill>
                  <a:schemeClr val="accent1"/>
                </a:solidFill>
              </a:rPr>
              <a:t>7 </a:t>
            </a:r>
            <a:r>
              <a:rPr b="0" lang="en-GB">
                <a:solidFill>
                  <a:srgbClr val="004C6B"/>
                </a:solidFill>
              </a:rPr>
              <a:t>covering the borough. These are:</a:t>
            </a:r>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171450" lvl="1" marL="171450" rtl="0" algn="l">
              <a:lnSpc>
                <a:spcPct val="100000"/>
              </a:lnSpc>
              <a:spcBef>
                <a:spcPts val="200"/>
              </a:spcBef>
              <a:spcAft>
                <a:spcPts val="0"/>
              </a:spcAft>
              <a:buClr>
                <a:srgbClr val="004C6B"/>
              </a:buClr>
              <a:buSzPts val="1200"/>
              <a:buFont typeface="Arial"/>
              <a:buChar char="•"/>
            </a:pPr>
            <a:r>
              <a:rPr b="0" lang="en-GB">
                <a:solidFill>
                  <a:srgbClr val="004C6B"/>
                </a:solidFill>
              </a:rPr>
              <a:t>Acton</a:t>
            </a:r>
            <a:endParaRPr/>
          </a:p>
          <a:p>
            <a:pPr indent="-171450" lvl="1" marL="171450" rtl="0" algn="l">
              <a:lnSpc>
                <a:spcPct val="100000"/>
              </a:lnSpc>
              <a:spcBef>
                <a:spcPts val="200"/>
              </a:spcBef>
              <a:spcAft>
                <a:spcPts val="0"/>
              </a:spcAft>
              <a:buClr>
                <a:srgbClr val="004C6B"/>
              </a:buClr>
              <a:buSzPts val="1200"/>
              <a:buFont typeface="Arial"/>
              <a:buChar char="•"/>
            </a:pPr>
            <a:r>
              <a:rPr b="0" lang="en-GB">
                <a:solidFill>
                  <a:srgbClr val="004C6B"/>
                </a:solidFill>
              </a:rPr>
              <a:t>The Ealing Network</a:t>
            </a:r>
            <a:endParaRPr/>
          </a:p>
          <a:p>
            <a:pPr indent="-171450" lvl="1" marL="171450" rtl="0" algn="l">
              <a:lnSpc>
                <a:spcPct val="100000"/>
              </a:lnSpc>
              <a:spcBef>
                <a:spcPts val="200"/>
              </a:spcBef>
              <a:spcAft>
                <a:spcPts val="0"/>
              </a:spcAft>
              <a:buClr>
                <a:srgbClr val="004C6B"/>
              </a:buClr>
              <a:buSzPts val="1200"/>
              <a:buFont typeface="Arial"/>
              <a:buChar char="•"/>
            </a:pPr>
            <a:r>
              <a:rPr b="0" lang="en-GB">
                <a:solidFill>
                  <a:srgbClr val="004C6B"/>
                </a:solidFill>
              </a:rPr>
              <a:t>Northolt</a:t>
            </a:r>
            <a:endParaRPr/>
          </a:p>
          <a:p>
            <a:pPr indent="-171450" lvl="1" marL="171450" rtl="0" algn="l">
              <a:lnSpc>
                <a:spcPct val="100000"/>
              </a:lnSpc>
              <a:spcBef>
                <a:spcPts val="200"/>
              </a:spcBef>
              <a:spcAft>
                <a:spcPts val="0"/>
              </a:spcAft>
              <a:buClr>
                <a:srgbClr val="004C6B"/>
              </a:buClr>
              <a:buSzPts val="1200"/>
              <a:buFont typeface="Arial"/>
              <a:buChar char="•"/>
            </a:pPr>
            <a:r>
              <a:rPr b="0" lang="en-GB">
                <a:solidFill>
                  <a:srgbClr val="004C6B"/>
                </a:solidFill>
              </a:rPr>
              <a:t>Northolt, Greenford, Perivale (NGP)</a:t>
            </a:r>
            <a:endParaRPr/>
          </a:p>
          <a:p>
            <a:pPr indent="-171450" lvl="1" marL="171450" rtl="0" algn="l">
              <a:lnSpc>
                <a:spcPct val="100000"/>
              </a:lnSpc>
              <a:spcBef>
                <a:spcPts val="200"/>
              </a:spcBef>
              <a:spcAft>
                <a:spcPts val="0"/>
              </a:spcAft>
              <a:buClr>
                <a:srgbClr val="004C6B"/>
              </a:buClr>
              <a:buSzPts val="1200"/>
              <a:buFont typeface="Arial"/>
              <a:buChar char="•"/>
            </a:pPr>
            <a:r>
              <a:rPr b="0" lang="en-GB">
                <a:solidFill>
                  <a:srgbClr val="004C6B"/>
                </a:solidFill>
              </a:rPr>
              <a:t>Greenwell</a:t>
            </a:r>
            <a:endParaRPr/>
          </a:p>
          <a:p>
            <a:pPr indent="-171450" lvl="1" marL="171450" rtl="0" algn="l">
              <a:lnSpc>
                <a:spcPct val="100000"/>
              </a:lnSpc>
              <a:spcBef>
                <a:spcPts val="200"/>
              </a:spcBef>
              <a:spcAft>
                <a:spcPts val="0"/>
              </a:spcAft>
              <a:buClr>
                <a:srgbClr val="004C6B"/>
              </a:buClr>
              <a:buSzPts val="1200"/>
              <a:buFont typeface="Arial"/>
              <a:buChar char="•"/>
            </a:pPr>
            <a:r>
              <a:rPr b="0" lang="en-GB">
                <a:solidFill>
                  <a:srgbClr val="004C6B"/>
                </a:solidFill>
              </a:rPr>
              <a:t>North Southall</a:t>
            </a:r>
            <a:endParaRPr/>
          </a:p>
          <a:p>
            <a:pPr indent="-171450" lvl="1" marL="171450" rtl="0" algn="l">
              <a:lnSpc>
                <a:spcPct val="100000"/>
              </a:lnSpc>
              <a:spcBef>
                <a:spcPts val="200"/>
              </a:spcBef>
              <a:spcAft>
                <a:spcPts val="0"/>
              </a:spcAft>
              <a:buClr>
                <a:srgbClr val="004C6B"/>
              </a:buClr>
              <a:buSzPts val="1200"/>
              <a:buFont typeface="Arial"/>
              <a:buChar char="•"/>
            </a:pPr>
            <a:r>
              <a:rPr b="0" lang="en-GB">
                <a:solidFill>
                  <a:srgbClr val="004C6B"/>
                </a:solidFill>
              </a:rPr>
              <a:t>South Southall</a:t>
            </a:r>
            <a:endParaRPr/>
          </a:p>
          <a:p>
            <a:pPr indent="-171450" lvl="1" marL="171450" rtl="0" algn="l">
              <a:lnSpc>
                <a:spcPct val="100000"/>
              </a:lnSpc>
              <a:spcBef>
                <a:spcPts val="200"/>
              </a:spcBef>
              <a:spcAft>
                <a:spcPts val="0"/>
              </a:spcAft>
              <a:buClr>
                <a:srgbClr val="004C6B"/>
              </a:buClr>
              <a:buSzPts val="1200"/>
              <a:buFont typeface="Arial"/>
              <a:buChar char="•"/>
            </a:pPr>
            <a:r>
              <a:rPr b="0" lang="en-GB">
                <a:solidFill>
                  <a:srgbClr val="004C6B"/>
                </a:solidFill>
              </a:rPr>
              <a:t>South Central Ealing</a:t>
            </a:r>
            <a:endParaRPr/>
          </a:p>
          <a:p>
            <a:pPr indent="-95250" lvl="1" marL="171450" rtl="0" algn="l">
              <a:lnSpc>
                <a:spcPct val="100000"/>
              </a:lnSpc>
              <a:spcBef>
                <a:spcPts val="200"/>
              </a:spcBef>
              <a:spcAft>
                <a:spcPts val="0"/>
              </a:spcAft>
              <a:buClr>
                <a:schemeClr val="dk1"/>
              </a:buClr>
              <a:buSzPts val="1200"/>
              <a:buFont typeface="Arial"/>
              <a:buNone/>
            </a:pPr>
            <a:r>
              <a:t/>
            </a:r>
            <a:endParaRPr b="0">
              <a:solidFill>
                <a:srgbClr val="004C6B"/>
              </a:solidFill>
              <a:highlight>
                <a:srgbClr val="FFFF00"/>
              </a:highlight>
            </a:endParaRPr>
          </a:p>
          <a:p>
            <a:pPr indent="0" lvl="1" marL="0" rtl="0" algn="l">
              <a:lnSpc>
                <a:spcPct val="100000"/>
              </a:lnSpc>
              <a:spcBef>
                <a:spcPts val="200"/>
              </a:spcBef>
              <a:spcAft>
                <a:spcPts val="0"/>
              </a:spcAft>
              <a:buClr>
                <a:schemeClr val="dk1"/>
              </a:buClr>
              <a:buSzPts val="1200"/>
              <a:buNone/>
            </a:pPr>
            <a:r>
              <a:rPr b="0" lang="en-GB"/>
              <a:t>Between January and March 2025, the services which received the most reviews were….</a:t>
            </a:r>
            <a:endParaRPr b="0">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95250" lvl="1" marL="171450" rtl="0" algn="l">
              <a:lnSpc>
                <a:spcPct val="100000"/>
              </a:lnSpc>
              <a:spcBef>
                <a:spcPts val="200"/>
              </a:spcBef>
              <a:spcAft>
                <a:spcPts val="0"/>
              </a:spcAft>
              <a:buClr>
                <a:schemeClr val="dk1"/>
              </a:buClr>
              <a:buSzPts val="1200"/>
              <a:buFont typeface="Arial"/>
              <a:buNone/>
            </a:pPr>
            <a:r>
              <a:t/>
            </a:r>
            <a:endParaRPr b="0">
              <a:solidFill>
                <a:srgbClr val="004C6B"/>
              </a:solidFill>
              <a:highlight>
                <a:srgbClr val="FFFF00"/>
              </a:highlight>
            </a:endParaRPr>
          </a:p>
          <a:p>
            <a:pPr indent="-95250" lvl="1" marL="171450" rtl="0" algn="l">
              <a:lnSpc>
                <a:spcPct val="100000"/>
              </a:lnSpc>
              <a:spcBef>
                <a:spcPts val="200"/>
              </a:spcBef>
              <a:spcAft>
                <a:spcPts val="0"/>
              </a:spcAft>
              <a:buClr>
                <a:schemeClr val="dk1"/>
              </a:buClr>
              <a:buSzPts val="1200"/>
              <a:buFont typeface="Arial"/>
              <a:buNone/>
            </a:pPr>
            <a:r>
              <a:t/>
            </a:r>
            <a:endParaRPr b="0">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chemeClr val="accent1"/>
              </a:solidFill>
            </a:endParaRPr>
          </a:p>
          <a:p>
            <a:pPr indent="0" lvl="1" marL="0" rtl="0" algn="l">
              <a:lnSpc>
                <a:spcPct val="100000"/>
              </a:lnSpc>
              <a:spcBef>
                <a:spcPts val="200"/>
              </a:spcBef>
              <a:spcAft>
                <a:spcPts val="0"/>
              </a:spcAft>
              <a:buClr>
                <a:schemeClr val="dk1"/>
              </a:buClr>
              <a:buSzPts val="1200"/>
              <a:buNone/>
            </a:pPr>
            <a:r>
              <a:t/>
            </a:r>
            <a:endParaRPr>
              <a:solidFill>
                <a:schemeClr val="accent1"/>
              </a:solidFill>
            </a:endParaRPr>
          </a:p>
        </p:txBody>
      </p:sp>
      <p:sp>
        <p:nvSpPr>
          <p:cNvPr id="621" name="Google Shape;621;p20"/>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622" name="Google Shape;622;p20"/>
          <p:cNvGraphicFramePr/>
          <p:nvPr/>
        </p:nvGraphicFramePr>
        <p:xfrm>
          <a:off x="197085" y="4331264"/>
          <a:ext cx="6480720" cy="5187196"/>
        </p:xfrm>
        <a:graphic>
          <a:graphicData uri="http://schemas.openxmlformats.org/drawingml/2006/chart">
            <c:chart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1"/>
          <p:cNvSpPr txBox="1"/>
          <p:nvPr>
            <p:ph idx="8" type="body"/>
          </p:nvPr>
        </p:nvSpPr>
        <p:spPr>
          <a:xfrm>
            <a:off x="441000" y="848544"/>
            <a:ext cx="5976000" cy="38596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600"/>
              <a:buNone/>
            </a:pPr>
            <a:r>
              <a:rPr lang="en-GB"/>
              <a:t>PCN Access and  Quality Questions</a:t>
            </a:r>
            <a:endParaRPr b="0" sz="1200">
              <a:solidFill>
                <a:srgbClr val="004C6B"/>
              </a:solidFill>
              <a:latin typeface="Poppins Light"/>
              <a:ea typeface="Poppins Light"/>
              <a:cs typeface="Poppins Light"/>
              <a:sym typeface="Poppins Light"/>
            </a:endParaRPr>
          </a:p>
          <a:p>
            <a:pPr indent="0" lvl="0" marL="0" rtl="0" algn="l">
              <a:lnSpc>
                <a:spcPct val="100000"/>
              </a:lnSpc>
              <a:spcBef>
                <a:spcPts val="0"/>
              </a:spcBef>
              <a:spcAft>
                <a:spcPts val="0"/>
              </a:spcAft>
              <a:buClr>
                <a:srgbClr val="004C6B"/>
              </a:buClr>
              <a:buSzPts val="1200"/>
              <a:buNone/>
            </a:pPr>
            <a:r>
              <a:rPr b="0" i="0" lang="en-GB" sz="1200" u="none" cap="none" strike="noStrike">
                <a:solidFill>
                  <a:srgbClr val="004C6B"/>
                </a:solidFill>
                <a:latin typeface="Poppins Light"/>
                <a:ea typeface="Poppins Light"/>
                <a:cs typeface="Poppins Light"/>
                <a:sym typeface="Poppins Light"/>
              </a:rPr>
              <a:t>In order to understand the variance of experience across the borough we have compared the PCNs by their access and quality ratings.</a:t>
            </a:r>
            <a:endParaRPr/>
          </a:p>
          <a:p>
            <a:pPr indent="0" lvl="0" marL="0" marR="0" rtl="0" algn="l">
              <a:lnSpc>
                <a:spcPct val="100000"/>
              </a:lnSpc>
              <a:spcBef>
                <a:spcPts val="0"/>
              </a:spcBef>
              <a:spcAft>
                <a:spcPts val="0"/>
              </a:spcAft>
              <a:buClr>
                <a:schemeClr val="accent1"/>
              </a:buClr>
              <a:buSzPts val="1200"/>
              <a:buFont typeface="Poppins"/>
              <a:buNone/>
            </a:pPr>
            <a:r>
              <a:t/>
            </a:r>
            <a:endParaRPr b="0" i="0" sz="1200" u="none" cap="none" strike="noStrike">
              <a:solidFill>
                <a:srgbClr val="004C6B"/>
              </a:solidFill>
              <a:latin typeface="Poppins Light"/>
              <a:ea typeface="Poppins Light"/>
              <a:cs typeface="Poppins Light"/>
              <a:sym typeface="Poppins Light"/>
            </a:endParaRPr>
          </a:p>
          <a:p>
            <a:pPr indent="0" lvl="0" marL="0" marR="0" rtl="0" algn="l">
              <a:lnSpc>
                <a:spcPct val="100000"/>
              </a:lnSpc>
              <a:spcBef>
                <a:spcPts val="0"/>
              </a:spcBef>
              <a:spcAft>
                <a:spcPts val="0"/>
              </a:spcAft>
              <a:buClr>
                <a:srgbClr val="004C6B"/>
              </a:buClr>
              <a:buSzPts val="1200"/>
              <a:buFont typeface="Poppins Light"/>
              <a:buNone/>
            </a:pPr>
            <a:r>
              <a:rPr b="0" i="0" lang="en-GB" sz="1200" u="none" cap="none" strike="noStrike">
                <a:solidFill>
                  <a:srgbClr val="004C6B"/>
                </a:solidFill>
                <a:latin typeface="Poppins Light"/>
                <a:ea typeface="Poppins Light"/>
                <a:cs typeface="Poppins Light"/>
                <a:sym typeface="Poppins Light"/>
              </a:rPr>
              <a:t>Please note that Access has been rated out of 4 </a:t>
            </a:r>
            <a:r>
              <a:rPr b="1" i="0" lang="en-GB" sz="1200" u="none" cap="none" strike="noStrike">
                <a:solidFill>
                  <a:srgbClr val="D83C8E"/>
                </a:solidFill>
                <a:latin typeface="Poppins Light"/>
                <a:ea typeface="Poppins Light"/>
                <a:cs typeface="Poppins Light"/>
                <a:sym typeface="Poppins Light"/>
              </a:rPr>
              <a:t>(1 - Not at All Easy – 4 Very Easy</a:t>
            </a:r>
            <a:r>
              <a:rPr b="0" i="0" lang="en-GB" sz="1200" u="none" cap="none" strike="noStrike">
                <a:solidFill>
                  <a:srgbClr val="004C6B"/>
                </a:solidFill>
                <a:latin typeface="Poppins Light"/>
                <a:ea typeface="Poppins Light"/>
                <a:cs typeface="Poppins Light"/>
                <a:sym typeface="Poppins Light"/>
              </a:rPr>
              <a:t>) and Quality is out of 5 </a:t>
            </a:r>
            <a:r>
              <a:rPr b="1" i="0" lang="en-GB" sz="1200" u="none" cap="none" strike="noStrike">
                <a:solidFill>
                  <a:srgbClr val="D83C8E"/>
                </a:solidFill>
                <a:latin typeface="Poppins Light"/>
                <a:ea typeface="Poppins Light"/>
                <a:cs typeface="Poppins Light"/>
                <a:sym typeface="Poppins Light"/>
              </a:rPr>
              <a:t>(1 – </a:t>
            </a:r>
            <a:r>
              <a:rPr lang="en-GB" sz="1200">
                <a:solidFill>
                  <a:srgbClr val="D83C8E"/>
                </a:solidFill>
                <a:latin typeface="Poppins Light"/>
                <a:ea typeface="Poppins Light"/>
                <a:cs typeface="Poppins Light"/>
                <a:sym typeface="Poppins Light"/>
              </a:rPr>
              <a:t>Very Poor</a:t>
            </a:r>
            <a:r>
              <a:rPr b="1" i="0" lang="en-GB" sz="1200" u="none" cap="none" strike="noStrike">
                <a:solidFill>
                  <a:srgbClr val="D83C8E"/>
                </a:solidFill>
                <a:latin typeface="Poppins Light"/>
                <a:ea typeface="Poppins Light"/>
                <a:cs typeface="Poppins Light"/>
                <a:sym typeface="Poppins Light"/>
              </a:rPr>
              <a:t>, 5 – </a:t>
            </a:r>
            <a:r>
              <a:rPr lang="en-GB" sz="1200">
                <a:solidFill>
                  <a:srgbClr val="D83C8E"/>
                </a:solidFill>
                <a:latin typeface="Poppins Light"/>
                <a:ea typeface="Poppins Light"/>
                <a:cs typeface="Poppins Light"/>
                <a:sym typeface="Poppins Light"/>
              </a:rPr>
              <a:t>Very Good</a:t>
            </a:r>
            <a:r>
              <a:rPr b="1" i="0" lang="en-GB" sz="1200" u="none" cap="none" strike="noStrike">
                <a:solidFill>
                  <a:srgbClr val="D83C8E"/>
                </a:solidFill>
                <a:latin typeface="Poppins Light"/>
                <a:ea typeface="Poppins Light"/>
                <a:cs typeface="Poppins Light"/>
                <a:sym typeface="Poppins Light"/>
              </a:rPr>
              <a:t>)</a:t>
            </a:r>
            <a:endParaRPr/>
          </a:p>
          <a:p>
            <a:pPr indent="0" lvl="0" marL="0" marR="0" rtl="0" algn="l">
              <a:lnSpc>
                <a:spcPct val="100000"/>
              </a:lnSpc>
              <a:spcBef>
                <a:spcPts val="0"/>
              </a:spcBef>
              <a:spcAft>
                <a:spcPts val="0"/>
              </a:spcAft>
              <a:buClr>
                <a:schemeClr val="accent1"/>
              </a:buClr>
              <a:buSzPts val="1200"/>
              <a:buFont typeface="Poppins"/>
              <a:buNone/>
            </a:pPr>
            <a:r>
              <a:t/>
            </a:r>
            <a:endParaRPr b="1" i="0" sz="1200" u="none" cap="none" strike="noStrike">
              <a:solidFill>
                <a:srgbClr val="D83C8E"/>
              </a:solidFill>
              <a:latin typeface="Poppins Light"/>
              <a:ea typeface="Poppins Light"/>
              <a:cs typeface="Poppins Light"/>
              <a:sym typeface="Poppins Light"/>
            </a:endParaRPr>
          </a:p>
          <a:p>
            <a:pPr indent="0" lvl="0" marL="0" marR="0" rtl="0" algn="l">
              <a:lnSpc>
                <a:spcPct val="100000"/>
              </a:lnSpc>
              <a:spcBef>
                <a:spcPts val="0"/>
              </a:spcBef>
              <a:spcAft>
                <a:spcPts val="0"/>
              </a:spcAft>
              <a:buClr>
                <a:srgbClr val="004C6B"/>
              </a:buClr>
              <a:buSzPts val="1200"/>
              <a:buFont typeface="Poppins Light"/>
              <a:buNone/>
            </a:pPr>
            <a:r>
              <a:rPr b="0" i="0" lang="en-GB" sz="1200" u="none" cap="none" strike="noStrike">
                <a:solidFill>
                  <a:srgbClr val="004C6B"/>
                </a:solidFill>
                <a:latin typeface="Poppins Light"/>
                <a:ea typeface="Poppins Light"/>
                <a:cs typeface="Poppins Light"/>
                <a:sym typeface="Poppins Light"/>
              </a:rPr>
              <a:t>Each </a:t>
            </a:r>
            <a:r>
              <a:rPr b="1" i="0" lang="en-GB" sz="1200" u="none" cap="none" strike="noStrike">
                <a:solidFill>
                  <a:srgbClr val="004C6B"/>
                </a:solidFill>
                <a:latin typeface="Poppins Light"/>
                <a:ea typeface="Poppins Light"/>
                <a:cs typeface="Poppins Light"/>
                <a:sym typeface="Poppins Light"/>
              </a:rPr>
              <a:t>average rating </a:t>
            </a:r>
            <a:r>
              <a:rPr b="0" i="0" lang="en-GB" sz="1200" u="none" cap="none" strike="noStrike">
                <a:solidFill>
                  <a:srgbClr val="004C6B"/>
                </a:solidFill>
                <a:latin typeface="Poppins Light"/>
                <a:ea typeface="Poppins Light"/>
                <a:cs typeface="Poppins Light"/>
                <a:sym typeface="Poppins Light"/>
              </a:rPr>
              <a:t>has been colour coded to indicate positive, (green) negative (pink) or neutral (blue) sentiment.</a:t>
            </a:r>
            <a:endParaRPr/>
          </a:p>
          <a:p>
            <a:pPr indent="0" lvl="0" marL="0" marR="0" rtl="0" algn="l">
              <a:lnSpc>
                <a:spcPct val="100000"/>
              </a:lnSpc>
              <a:spcBef>
                <a:spcPts val="0"/>
              </a:spcBef>
              <a:spcAft>
                <a:spcPts val="0"/>
              </a:spcAft>
              <a:buClr>
                <a:schemeClr val="accent1"/>
              </a:buClr>
              <a:buSzPts val="1050"/>
              <a:buFont typeface="Poppins"/>
              <a:buNone/>
            </a:pPr>
            <a:r>
              <a:t/>
            </a:r>
            <a:endParaRPr b="0" i="0" sz="1050" u="none" cap="none" strike="noStrike">
              <a:solidFill>
                <a:srgbClr val="004C6B"/>
              </a:solidFill>
              <a:latin typeface="Poppins Light"/>
              <a:ea typeface="Poppins Light"/>
              <a:cs typeface="Poppins Light"/>
              <a:sym typeface="Poppins Light"/>
            </a:endParaRPr>
          </a:p>
          <a:p>
            <a:pPr indent="-95250" lvl="1" marL="171450" rtl="0" algn="l">
              <a:lnSpc>
                <a:spcPct val="100000"/>
              </a:lnSpc>
              <a:spcBef>
                <a:spcPts val="0"/>
              </a:spcBef>
              <a:spcAft>
                <a:spcPts val="0"/>
              </a:spcAft>
              <a:buClr>
                <a:schemeClr val="dk1"/>
              </a:buClr>
              <a:buSzPts val="1200"/>
              <a:buFont typeface="Arial"/>
              <a:buNone/>
            </a:pPr>
            <a:r>
              <a:t/>
            </a:r>
            <a:endParaRPr b="0">
              <a:solidFill>
                <a:srgbClr val="004C6B"/>
              </a:solidFill>
              <a:highlight>
                <a:srgbClr val="FFFF00"/>
              </a:highlight>
            </a:endParaRPr>
          </a:p>
          <a:p>
            <a:pPr indent="-95250" lvl="1" marL="171450" rtl="0" algn="l">
              <a:lnSpc>
                <a:spcPct val="100000"/>
              </a:lnSpc>
              <a:spcBef>
                <a:spcPts val="200"/>
              </a:spcBef>
              <a:spcAft>
                <a:spcPts val="0"/>
              </a:spcAft>
              <a:buClr>
                <a:schemeClr val="dk1"/>
              </a:buClr>
              <a:buSzPts val="1200"/>
              <a:buFont typeface="Arial"/>
              <a:buNone/>
            </a:pPr>
            <a:r>
              <a:t/>
            </a:r>
            <a:endParaRPr b="0">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rgbClr val="004C6B"/>
              </a:solidFill>
            </a:endParaRPr>
          </a:p>
          <a:p>
            <a:pPr indent="0" lvl="1" marL="0" rtl="0" algn="l">
              <a:lnSpc>
                <a:spcPct val="100000"/>
              </a:lnSpc>
              <a:spcBef>
                <a:spcPts val="200"/>
              </a:spcBef>
              <a:spcAft>
                <a:spcPts val="0"/>
              </a:spcAft>
              <a:buClr>
                <a:schemeClr val="dk1"/>
              </a:buClr>
              <a:buSzPts val="1200"/>
              <a:buNone/>
            </a:pPr>
            <a:r>
              <a:t/>
            </a:r>
            <a:endParaRPr>
              <a:solidFill>
                <a:schemeClr val="accent1"/>
              </a:solidFill>
            </a:endParaRPr>
          </a:p>
          <a:p>
            <a:pPr indent="0" lvl="1" marL="0" rtl="0" algn="l">
              <a:lnSpc>
                <a:spcPct val="100000"/>
              </a:lnSpc>
              <a:spcBef>
                <a:spcPts val="200"/>
              </a:spcBef>
              <a:spcAft>
                <a:spcPts val="0"/>
              </a:spcAft>
              <a:buClr>
                <a:schemeClr val="dk1"/>
              </a:buClr>
              <a:buSzPts val="1200"/>
              <a:buNone/>
            </a:pPr>
            <a:r>
              <a:t/>
            </a:r>
            <a:endParaRPr>
              <a:solidFill>
                <a:schemeClr val="accent1"/>
              </a:solidFill>
            </a:endParaRPr>
          </a:p>
        </p:txBody>
      </p:sp>
      <p:sp>
        <p:nvSpPr>
          <p:cNvPr id="628" name="Google Shape;628;p21"/>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629" name="Google Shape;629;p21"/>
          <p:cNvSpPr txBox="1"/>
          <p:nvPr/>
        </p:nvSpPr>
        <p:spPr>
          <a:xfrm>
            <a:off x="3356992" y="2720752"/>
            <a:ext cx="28754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Poppins Light"/>
                <a:ea typeface="Poppins Light"/>
                <a:cs typeface="Poppins Light"/>
                <a:sym typeface="Poppins Light"/>
              </a:rPr>
              <a:t>Positive                Neutral                Negative</a:t>
            </a:r>
            <a:endParaRPr/>
          </a:p>
        </p:txBody>
      </p:sp>
      <p:sp>
        <p:nvSpPr>
          <p:cNvPr id="630" name="Google Shape;630;p21"/>
          <p:cNvSpPr/>
          <p:nvPr/>
        </p:nvSpPr>
        <p:spPr>
          <a:xfrm>
            <a:off x="4014784" y="2774921"/>
            <a:ext cx="395548" cy="1378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631" name="Google Shape;631;p21"/>
          <p:cNvSpPr/>
          <p:nvPr/>
        </p:nvSpPr>
        <p:spPr>
          <a:xfrm>
            <a:off x="4986396" y="2774921"/>
            <a:ext cx="395548" cy="13788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632" name="Google Shape;632;p21"/>
          <p:cNvSpPr/>
          <p:nvPr/>
        </p:nvSpPr>
        <p:spPr>
          <a:xfrm>
            <a:off x="6103016" y="2774921"/>
            <a:ext cx="395548" cy="1378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graphicFrame>
        <p:nvGraphicFramePr>
          <p:cNvPr id="633" name="Google Shape;633;p21"/>
          <p:cNvGraphicFramePr/>
          <p:nvPr/>
        </p:nvGraphicFramePr>
        <p:xfrm>
          <a:off x="311412" y="3182392"/>
          <a:ext cx="3000000" cy="3000000"/>
        </p:xfrm>
        <a:graphic>
          <a:graphicData uri="http://schemas.openxmlformats.org/drawingml/2006/table">
            <a:tbl>
              <a:tblPr>
                <a:noFill/>
                <a:tableStyleId>{BE55D0DF-D03A-466D-BB79-E16C8A3CC7BB}</a:tableStyleId>
              </a:tblPr>
              <a:tblGrid>
                <a:gridCol w="1615475"/>
                <a:gridCol w="601600"/>
                <a:gridCol w="815475"/>
                <a:gridCol w="815475"/>
                <a:gridCol w="739025"/>
                <a:gridCol w="747525"/>
                <a:gridCol w="745400"/>
              </a:tblGrid>
              <a:tr h="1513600">
                <a:tc rowSpan="2">
                  <a:txBody>
                    <a:bodyPr/>
                    <a:lstStyle/>
                    <a:p>
                      <a:pPr indent="0" lvl="0" marL="0" marR="0" rtl="0" algn="l">
                        <a:spcBef>
                          <a:spcPts val="0"/>
                        </a:spcBef>
                        <a:spcAft>
                          <a:spcPts val="0"/>
                        </a:spcAft>
                        <a:buNone/>
                      </a:pPr>
                      <a:r>
                        <a:t/>
                      </a:r>
                      <a:endParaRPr b="1" i="0" sz="1200" u="none" strike="noStrike">
                        <a:solidFill>
                          <a:schemeClr val="dk1"/>
                        </a:solidFill>
                        <a:latin typeface="Poppins"/>
                        <a:ea typeface="Poppins"/>
                        <a:cs typeface="Poppins"/>
                        <a:sym typeface="Poppins"/>
                      </a:endParaRPr>
                    </a:p>
                    <a:p>
                      <a:pPr indent="0" lvl="0" marL="0" marR="0" rtl="0" algn="l">
                        <a:spcBef>
                          <a:spcPts val="0"/>
                        </a:spcBef>
                        <a:spcAft>
                          <a:spcPts val="0"/>
                        </a:spcAft>
                        <a:buNone/>
                      </a:pPr>
                      <a:r>
                        <a:t/>
                      </a:r>
                      <a:endParaRPr b="1" i="0" sz="1200" u="none" strike="noStrike">
                        <a:solidFill>
                          <a:schemeClr val="dk1"/>
                        </a:solidFill>
                        <a:latin typeface="Poppins"/>
                        <a:ea typeface="Poppins"/>
                        <a:cs typeface="Poppins"/>
                        <a:sym typeface="Poppins"/>
                      </a:endParaRPr>
                    </a:p>
                    <a:p>
                      <a:pPr indent="0" lvl="0" marL="0" marR="0" rtl="0" algn="l">
                        <a:spcBef>
                          <a:spcPts val="0"/>
                        </a:spcBef>
                        <a:spcAft>
                          <a:spcPts val="0"/>
                        </a:spcAft>
                        <a:buNone/>
                      </a:pPr>
                      <a:r>
                        <a:rPr b="1" i="0" lang="en-GB" sz="1200" u="none" strike="noStrike">
                          <a:solidFill>
                            <a:schemeClr val="dk1"/>
                          </a:solidFill>
                          <a:latin typeface="Poppins"/>
                          <a:ea typeface="Poppins"/>
                          <a:cs typeface="Poppins"/>
                          <a:sym typeface="Poppins"/>
                        </a:rPr>
                        <a:t>   PCN NAME</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2060"/>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GB" sz="1200" u="none" strike="noStrike">
                          <a:solidFill>
                            <a:srgbClr val="003E54"/>
                          </a:solidFill>
                          <a:latin typeface="Poppins"/>
                          <a:ea typeface="Poppins"/>
                          <a:cs typeface="Poppins"/>
                          <a:sym typeface="Poppins"/>
                        </a:rPr>
                        <a:t>ACCESS (out of 4) </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gridSpan="4">
                  <a:txBody>
                    <a:bodyPr/>
                    <a:lstStyle/>
                    <a:p>
                      <a:pPr indent="0" lvl="0" marL="0" marR="0" rtl="0" algn="ctr">
                        <a:spcBef>
                          <a:spcPts val="0"/>
                        </a:spcBef>
                        <a:spcAft>
                          <a:spcPts val="0"/>
                        </a:spcAft>
                        <a:buNone/>
                      </a:pPr>
                      <a:r>
                        <a:rPr b="1" i="0" lang="en-GB" sz="1200" u="none" strike="noStrike">
                          <a:solidFill>
                            <a:srgbClr val="003E54"/>
                          </a:solidFill>
                          <a:latin typeface="Poppins"/>
                          <a:ea typeface="Poppins"/>
                          <a:cs typeface="Poppins"/>
                          <a:sym typeface="Poppins"/>
                        </a:rPr>
                        <a:t>QUALITY (out of 5)</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c hMerge="1"/>
              </a:tr>
              <a:tr h="709300">
                <a:tc vMerge="1"/>
                <a:tc>
                  <a:txBody>
                    <a:bodyPr/>
                    <a:lstStyle/>
                    <a:p>
                      <a:pPr indent="0" lvl="0" marL="0" marR="0" rtl="0" algn="ctr">
                        <a:spcBef>
                          <a:spcPts val="0"/>
                        </a:spcBef>
                        <a:spcAft>
                          <a:spcPts val="0"/>
                        </a:spcAft>
                        <a:buNone/>
                      </a:pPr>
                      <a:r>
                        <a:rPr b="1" i="0" lang="en-GB" sz="800" u="none" strike="noStrike">
                          <a:solidFill>
                            <a:schemeClr val="dk1"/>
                          </a:solidFill>
                          <a:latin typeface="Poppins"/>
                          <a:ea typeface="Poppins"/>
                          <a:cs typeface="Poppins"/>
                          <a:sym typeface="Poppins"/>
                        </a:rPr>
                        <a:t>Getting an appointment</a:t>
                      </a:r>
                      <a:endParaRPr/>
                    </a:p>
                  </a:txBody>
                  <a:tcPr marT="6475" marB="0" marR="6475" marL="6475">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n-GB" sz="800" u="none" strike="noStrike">
                          <a:solidFill>
                            <a:srgbClr val="003E54"/>
                          </a:solidFill>
                          <a:latin typeface="Poppins"/>
                          <a:ea typeface="Poppins"/>
                          <a:cs typeface="Poppins"/>
                          <a:sym typeface="Poppins"/>
                        </a:rPr>
                        <a:t>Getting through on the phone</a:t>
                      </a:r>
                      <a:endParaRPr/>
                    </a:p>
                  </a:txBody>
                  <a:tcPr marT="6475" marB="0" marR="6475" marL="64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3E54"/>
                        </a:buClr>
                        <a:buSzPts val="800"/>
                        <a:buFont typeface="Poppins"/>
                        <a:buNone/>
                      </a:pPr>
                      <a:r>
                        <a:rPr b="1" i="0" lang="en-GB" sz="800" u="none" strike="noStrike">
                          <a:solidFill>
                            <a:srgbClr val="003E54"/>
                          </a:solidFill>
                          <a:latin typeface="Poppins"/>
                          <a:ea typeface="Poppins"/>
                          <a:cs typeface="Poppins"/>
                          <a:sym typeface="Poppins"/>
                        </a:rPr>
                        <a:t>Of Online</a:t>
                      </a:r>
                      <a:br>
                        <a:rPr b="1" i="0" lang="en-GB" sz="800" u="none" strike="noStrike">
                          <a:solidFill>
                            <a:srgbClr val="003E54"/>
                          </a:solidFill>
                          <a:latin typeface="Poppins"/>
                          <a:ea typeface="Poppins"/>
                          <a:cs typeface="Poppins"/>
                          <a:sym typeface="Poppins"/>
                        </a:rPr>
                      </a:br>
                      <a:r>
                        <a:rPr b="1" i="0" lang="en-GB" sz="800" u="none" strike="noStrike">
                          <a:solidFill>
                            <a:srgbClr val="003E54"/>
                          </a:solidFill>
                          <a:latin typeface="Poppins"/>
                          <a:ea typeface="Poppins"/>
                          <a:cs typeface="Poppins"/>
                          <a:sym typeface="Poppins"/>
                        </a:rPr>
                        <a:t>consultations</a:t>
                      </a:r>
                      <a:endParaRPr/>
                    </a:p>
                  </a:txBody>
                  <a:tcPr marT="6475" marB="0" marR="6475" marL="64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n-GB" sz="800" u="none" strike="noStrike">
                          <a:solidFill>
                            <a:srgbClr val="003E54"/>
                          </a:solidFill>
                          <a:latin typeface="Poppins"/>
                          <a:ea typeface="Poppins"/>
                          <a:cs typeface="Poppins"/>
                          <a:sym typeface="Poppins"/>
                        </a:rPr>
                        <a:t>Of Telephone </a:t>
                      </a:r>
                      <a:br>
                        <a:rPr b="1" i="0" lang="en-GB" sz="800" u="none" strike="noStrike">
                          <a:solidFill>
                            <a:srgbClr val="003E54"/>
                          </a:solidFill>
                          <a:latin typeface="Poppins"/>
                          <a:ea typeface="Poppins"/>
                          <a:cs typeface="Poppins"/>
                          <a:sym typeface="Poppins"/>
                        </a:rPr>
                      </a:br>
                      <a:r>
                        <a:rPr b="1" i="0" lang="en-GB" sz="800" u="none" strike="noStrike">
                          <a:solidFill>
                            <a:srgbClr val="003E54"/>
                          </a:solidFill>
                          <a:latin typeface="Poppins"/>
                          <a:ea typeface="Poppins"/>
                          <a:cs typeface="Poppins"/>
                          <a:sym typeface="Poppins"/>
                        </a:rPr>
                        <a:t>consultations</a:t>
                      </a:r>
                      <a:endParaRPr/>
                    </a:p>
                  </a:txBody>
                  <a:tcPr marT="6475" marB="0" marR="6475" marL="64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n-GB" sz="800" u="none" strike="noStrike">
                          <a:solidFill>
                            <a:srgbClr val="003E54"/>
                          </a:solidFill>
                          <a:latin typeface="Poppins"/>
                          <a:ea typeface="Poppins"/>
                          <a:cs typeface="Poppins"/>
                          <a:sym typeface="Poppins"/>
                        </a:rPr>
                        <a:t>Of Staff attitudes</a:t>
                      </a:r>
                      <a:endParaRPr/>
                    </a:p>
                  </a:txBody>
                  <a:tcPr marT="6475" marB="0" marR="6475" marL="6475">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n-GB" sz="800" u="none" strike="noStrike">
                          <a:solidFill>
                            <a:srgbClr val="003E54"/>
                          </a:solidFill>
                          <a:latin typeface="Poppins"/>
                          <a:ea typeface="Poppins"/>
                          <a:cs typeface="Poppins"/>
                          <a:sym typeface="Poppins"/>
                        </a:rPr>
                        <a:t>Of Treatment and Care</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452350">
                <a:tc>
                  <a:txBody>
                    <a:bodyPr/>
                    <a:lstStyle/>
                    <a:p>
                      <a:pPr indent="0" lvl="0" marL="0" marR="0" rtl="0" algn="l">
                        <a:spcBef>
                          <a:spcPts val="0"/>
                        </a:spcBef>
                        <a:spcAft>
                          <a:spcPts val="0"/>
                        </a:spcAft>
                        <a:buNone/>
                      </a:pPr>
                      <a:r>
                        <a:rPr b="1" i="0" lang="en-GB" sz="1100" u="none" strike="noStrike">
                          <a:solidFill>
                            <a:srgbClr val="003E54"/>
                          </a:solidFill>
                          <a:latin typeface="Poppins"/>
                          <a:ea typeface="Poppins"/>
                          <a:cs typeface="Poppins"/>
                          <a:sym typeface="Poppins"/>
                        </a:rPr>
                        <a:t>Acton (n.34)</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2060"/>
                      </a:solidFill>
                      <a:prstDash val="solid"/>
                      <a:round/>
                      <a:headEnd len="sm" w="sm" type="none"/>
                      <a:tailEnd len="sm" w="sm" type="none"/>
                    </a:lnT>
                    <a:lnB cap="flat" cmpd="sng" w="9525">
                      <a:solidFill>
                        <a:srgbClr val="00206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2.9</a:t>
                      </a:r>
                      <a:endParaRPr/>
                    </a:p>
                  </a:txBody>
                  <a:tcPr marT="6475" marB="0" marR="6475" marL="64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3.0</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3.2</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3.7</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3.8</a:t>
                      </a:r>
                      <a:endParaRPr/>
                    </a:p>
                  </a:txBody>
                  <a:tcPr marT="6475" marB="0" marR="6475" marL="64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3.9</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r>
              <a:tr h="452350">
                <a:tc>
                  <a:txBody>
                    <a:bodyPr/>
                    <a:lstStyle/>
                    <a:p>
                      <a:pPr indent="0" lvl="0" marL="0" marR="0" rtl="0" algn="l">
                        <a:spcBef>
                          <a:spcPts val="0"/>
                        </a:spcBef>
                        <a:spcAft>
                          <a:spcPts val="0"/>
                        </a:spcAft>
                        <a:buNone/>
                      </a:pPr>
                      <a:r>
                        <a:rPr b="1" i="0" lang="en-GB" sz="1100" u="none" strike="noStrike">
                          <a:solidFill>
                            <a:srgbClr val="003E54"/>
                          </a:solidFill>
                          <a:latin typeface="Poppins"/>
                          <a:ea typeface="Poppins"/>
                          <a:cs typeface="Poppins"/>
                          <a:sym typeface="Poppins"/>
                        </a:rPr>
                        <a:t>The Ealing Network (n.58)</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2060"/>
                      </a:solidFill>
                      <a:prstDash val="solid"/>
                      <a:round/>
                      <a:headEnd len="sm" w="sm" type="none"/>
                      <a:tailEnd len="sm" w="sm" type="none"/>
                    </a:lnT>
                    <a:lnB cap="flat" cmpd="sng" w="9525">
                      <a:solidFill>
                        <a:srgbClr val="00206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3.0</a:t>
                      </a:r>
                      <a:endParaRPr/>
                    </a:p>
                  </a:txBody>
                  <a:tcPr marT="6475" marB="0" marR="6475" marL="64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2.0</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3.4</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3.8</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4.2</a:t>
                      </a:r>
                      <a:endParaRPr/>
                    </a:p>
                  </a:txBody>
                  <a:tcPr marT="6475" marB="0" marR="6475" marL="64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4.3</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r>
              <a:tr h="452350">
                <a:tc>
                  <a:txBody>
                    <a:bodyPr/>
                    <a:lstStyle/>
                    <a:p>
                      <a:pPr indent="0" lvl="0" marL="0" marR="0" rtl="0" algn="l">
                        <a:spcBef>
                          <a:spcPts val="0"/>
                        </a:spcBef>
                        <a:spcAft>
                          <a:spcPts val="0"/>
                        </a:spcAft>
                        <a:buNone/>
                      </a:pPr>
                      <a:r>
                        <a:rPr b="1" i="0" lang="en-GB" sz="1100" u="none" strike="noStrike">
                          <a:solidFill>
                            <a:srgbClr val="003E54"/>
                          </a:solidFill>
                          <a:latin typeface="Poppins"/>
                          <a:ea typeface="Poppins"/>
                          <a:cs typeface="Poppins"/>
                          <a:sym typeface="Poppins"/>
                        </a:rPr>
                        <a:t>Northolt (n.24)</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2060"/>
                      </a:solidFill>
                      <a:prstDash val="solid"/>
                      <a:round/>
                      <a:headEnd len="sm" w="sm" type="none"/>
                      <a:tailEnd len="sm" w="sm" type="none"/>
                    </a:lnT>
                    <a:lnB cap="flat" cmpd="sng" w="9525">
                      <a:solidFill>
                        <a:srgbClr val="00206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2.7</a:t>
                      </a:r>
                      <a:endParaRPr/>
                    </a:p>
                  </a:txBody>
                  <a:tcPr marT="6475" marB="0" marR="6475" marL="64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2.9</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3.5</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3.5</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3.9</a:t>
                      </a:r>
                      <a:endParaRPr/>
                    </a:p>
                  </a:txBody>
                  <a:tcPr marT="6475" marB="0" marR="6475" marL="64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4.1</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r>
              <a:tr h="452350">
                <a:tc>
                  <a:txBody>
                    <a:bodyPr/>
                    <a:lstStyle/>
                    <a:p>
                      <a:pPr indent="0" lvl="0" marL="0" marR="0" rtl="0" algn="l">
                        <a:spcBef>
                          <a:spcPts val="0"/>
                        </a:spcBef>
                        <a:spcAft>
                          <a:spcPts val="0"/>
                        </a:spcAft>
                        <a:buNone/>
                      </a:pPr>
                      <a:r>
                        <a:rPr b="1" i="0" lang="en-GB" sz="1100" u="none" strike="noStrike">
                          <a:solidFill>
                            <a:srgbClr val="003E54"/>
                          </a:solidFill>
                          <a:latin typeface="Poppins"/>
                          <a:ea typeface="Poppins"/>
                          <a:cs typeface="Poppins"/>
                          <a:sym typeface="Poppins"/>
                        </a:rPr>
                        <a:t>NGP (n.28)</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2060"/>
                      </a:solidFill>
                      <a:prstDash val="solid"/>
                      <a:round/>
                      <a:headEnd len="sm" w="sm" type="none"/>
                      <a:tailEnd len="sm" w="sm" type="none"/>
                    </a:lnT>
                    <a:lnB cap="flat" cmpd="sng" w="9525">
                      <a:solidFill>
                        <a:srgbClr val="00206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2.8</a:t>
                      </a:r>
                      <a:endParaRPr/>
                    </a:p>
                  </a:txBody>
                  <a:tcPr marT="6475" marB="0" marR="6475" marL="64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2.7</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3.8</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3.7</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3.9</a:t>
                      </a:r>
                      <a:endParaRPr/>
                    </a:p>
                  </a:txBody>
                  <a:tcPr marT="6475" marB="0" marR="6475" marL="64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3.8</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r>
              <a:tr h="460650">
                <a:tc>
                  <a:txBody>
                    <a:bodyPr/>
                    <a:lstStyle/>
                    <a:p>
                      <a:pPr indent="0" lvl="0" marL="0" marR="0" rtl="0" algn="l">
                        <a:spcBef>
                          <a:spcPts val="0"/>
                        </a:spcBef>
                        <a:spcAft>
                          <a:spcPts val="0"/>
                        </a:spcAft>
                        <a:buNone/>
                      </a:pPr>
                      <a:r>
                        <a:rPr b="1" i="0" lang="en-GB" sz="1100" u="none" strike="noStrike">
                          <a:solidFill>
                            <a:srgbClr val="003E54"/>
                          </a:solidFill>
                          <a:latin typeface="Poppins"/>
                          <a:ea typeface="Poppins"/>
                          <a:cs typeface="Poppins"/>
                          <a:sym typeface="Poppins"/>
                        </a:rPr>
                        <a:t>Greenwell (n.33)</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2060"/>
                      </a:solidFill>
                      <a:prstDash val="solid"/>
                      <a:round/>
                      <a:headEnd len="sm" w="sm" type="none"/>
                      <a:tailEnd len="sm" w="sm" type="none"/>
                    </a:lnT>
                    <a:lnB cap="flat" cmpd="sng" w="9525">
                      <a:solidFill>
                        <a:srgbClr val="00206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3.0</a:t>
                      </a:r>
                      <a:endParaRPr/>
                    </a:p>
                  </a:txBody>
                  <a:tcPr marT="6475" marB="0" marR="6475" marL="64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3.0</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3.5</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3.8</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4.1</a:t>
                      </a:r>
                      <a:endParaRPr/>
                    </a:p>
                  </a:txBody>
                  <a:tcPr marT="6475" marB="0" marR="6475" marL="64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4.1</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r>
              <a:tr h="460650">
                <a:tc>
                  <a:txBody>
                    <a:bodyPr/>
                    <a:lstStyle/>
                    <a:p>
                      <a:pPr indent="0" lvl="0" marL="0" marR="0" rtl="0" algn="l">
                        <a:spcBef>
                          <a:spcPts val="0"/>
                        </a:spcBef>
                        <a:spcAft>
                          <a:spcPts val="0"/>
                        </a:spcAft>
                        <a:buNone/>
                      </a:pPr>
                      <a:r>
                        <a:rPr b="1" i="0" lang="en-GB" sz="1100" u="none" strike="noStrike">
                          <a:solidFill>
                            <a:srgbClr val="003E54"/>
                          </a:solidFill>
                          <a:latin typeface="Poppins"/>
                          <a:ea typeface="Poppins"/>
                          <a:cs typeface="Poppins"/>
                          <a:sym typeface="Poppins"/>
                        </a:rPr>
                        <a:t>North Southall (n.44)</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2060"/>
                      </a:solidFill>
                      <a:prstDash val="solid"/>
                      <a:round/>
                      <a:headEnd len="sm" w="sm" type="none"/>
                      <a:tailEnd len="sm" w="sm" type="none"/>
                    </a:lnT>
                    <a:lnB cap="flat" cmpd="sng" w="9525">
                      <a:solidFill>
                        <a:srgbClr val="00206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2.9</a:t>
                      </a:r>
                      <a:endParaRPr/>
                    </a:p>
                  </a:txBody>
                  <a:tcPr marT="6475" marB="0" marR="6475" marL="64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2.9</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3.5</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3.6</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3.9</a:t>
                      </a:r>
                      <a:endParaRPr/>
                    </a:p>
                  </a:txBody>
                  <a:tcPr marT="6475" marB="0" marR="6475" marL="64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3.9</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r>
              <a:tr h="460650">
                <a:tc>
                  <a:txBody>
                    <a:bodyPr/>
                    <a:lstStyle/>
                    <a:p>
                      <a:pPr indent="0" lvl="0" marL="0" marR="0" rtl="0" algn="l">
                        <a:spcBef>
                          <a:spcPts val="0"/>
                        </a:spcBef>
                        <a:spcAft>
                          <a:spcPts val="0"/>
                        </a:spcAft>
                        <a:buNone/>
                      </a:pPr>
                      <a:r>
                        <a:rPr b="1" i="0" lang="en-GB" sz="1100" u="none" strike="noStrike">
                          <a:solidFill>
                            <a:srgbClr val="003E54"/>
                          </a:solidFill>
                          <a:latin typeface="Poppins"/>
                          <a:ea typeface="Poppins"/>
                          <a:cs typeface="Poppins"/>
                          <a:sym typeface="Poppins"/>
                        </a:rPr>
                        <a:t>South Southall (n.24)</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2060"/>
                      </a:solidFill>
                      <a:prstDash val="solid"/>
                      <a:round/>
                      <a:headEnd len="sm" w="sm" type="none"/>
                      <a:tailEnd len="sm" w="sm" type="none"/>
                    </a:lnT>
                    <a:lnB cap="flat" cmpd="sng" w="9525">
                      <a:solidFill>
                        <a:srgbClr val="00206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2.8</a:t>
                      </a:r>
                      <a:endParaRPr/>
                    </a:p>
                  </a:txBody>
                  <a:tcPr marT="6475" marB="0" marR="6475" marL="64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2.9</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3.5</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3.8</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3.9</a:t>
                      </a:r>
                      <a:endParaRPr/>
                    </a:p>
                  </a:txBody>
                  <a:tcPr marT="6475" marB="0" marR="6475" marL="64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4.0</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r>
              <a:tr h="460725">
                <a:tc>
                  <a:txBody>
                    <a:bodyPr/>
                    <a:lstStyle/>
                    <a:p>
                      <a:pPr indent="0" lvl="0" marL="0" marR="0" rtl="0" algn="l">
                        <a:spcBef>
                          <a:spcPts val="0"/>
                        </a:spcBef>
                        <a:spcAft>
                          <a:spcPts val="0"/>
                        </a:spcAft>
                        <a:buNone/>
                      </a:pPr>
                      <a:r>
                        <a:rPr b="1" i="0" lang="en-GB" sz="1100" u="none" strike="noStrike">
                          <a:solidFill>
                            <a:srgbClr val="003E54"/>
                          </a:solidFill>
                          <a:latin typeface="Poppins"/>
                          <a:ea typeface="Poppins"/>
                          <a:cs typeface="Poppins"/>
                          <a:sym typeface="Poppins"/>
                        </a:rPr>
                        <a:t>South Central Ealing (n.55)</a:t>
                      </a:r>
                      <a:endParaRPr/>
                    </a:p>
                  </a:txBody>
                  <a:tcPr marT="6475" marB="0" marR="6475" marL="64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206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2.8</a:t>
                      </a:r>
                      <a:endParaRPr/>
                    </a:p>
                  </a:txBody>
                  <a:tcPr marT="6475" marB="0" marR="6475" marL="64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2.7</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83C8E"/>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3.3</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3.9</a:t>
                      </a:r>
                      <a:endParaRPr/>
                    </a:p>
                  </a:txBody>
                  <a:tcPr marT="6475" marB="0" marR="6475" marL="6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4.2</a:t>
                      </a:r>
                      <a:endParaRPr/>
                    </a:p>
                  </a:txBody>
                  <a:tcPr marT="6475" marB="0" marR="6475" marL="64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AC43A"/>
                    </a:solidFill>
                  </a:tcPr>
                </a:tc>
                <a:tc>
                  <a:txBody>
                    <a:bodyPr/>
                    <a:lstStyle/>
                    <a:p>
                      <a:pPr indent="0" lvl="0" marL="0" marR="0" rtl="0" algn="ctr">
                        <a:spcBef>
                          <a:spcPts val="0"/>
                        </a:spcBef>
                        <a:spcAft>
                          <a:spcPts val="0"/>
                        </a:spcAft>
                        <a:buNone/>
                      </a:pPr>
                      <a:r>
                        <a:rPr b="1" i="0" lang="en-GB" sz="1000" u="none" strike="noStrike">
                          <a:solidFill>
                            <a:schemeClr val="lt1"/>
                          </a:solidFill>
                          <a:latin typeface="Poppins Light"/>
                          <a:ea typeface="Poppins Light"/>
                          <a:cs typeface="Poppins Light"/>
                          <a:sym typeface="Poppins Light"/>
                        </a:rPr>
                        <a:t>4.0</a:t>
                      </a:r>
                      <a:endParaRPr/>
                    </a:p>
                  </a:txBody>
                  <a:tcPr marT="6475" marB="0" marR="6475" marL="64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AC43A"/>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22"/>
          <p:cNvSpPr txBox="1"/>
          <p:nvPr>
            <p:ph idx="8" type="body"/>
          </p:nvPr>
        </p:nvSpPr>
        <p:spPr>
          <a:xfrm>
            <a:off x="437570" y="1171579"/>
            <a:ext cx="6047999" cy="54106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4C6B"/>
              </a:buClr>
              <a:buSzPts val="1200"/>
              <a:buNone/>
            </a:pPr>
            <a:r>
              <a:rPr b="0" lang="en-GB" sz="1200">
                <a:solidFill>
                  <a:srgbClr val="004C6B"/>
                </a:solidFill>
              </a:rPr>
              <a:t>We have also identified the top 3 positive and negative themes for each PCN where we have received over 20 reviews.</a:t>
            </a:r>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p:txBody>
      </p:sp>
      <p:sp>
        <p:nvSpPr>
          <p:cNvPr id="639" name="Google Shape;639;p22"/>
          <p:cNvSpPr txBox="1"/>
          <p:nvPr>
            <p:ph idx="12" type="sldNum"/>
          </p:nvPr>
        </p:nvSpPr>
        <p:spPr>
          <a:xfrm>
            <a:off x="6059043" y="272480"/>
            <a:ext cx="430749"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640" name="Google Shape;640;p22"/>
          <p:cNvSpPr txBox="1"/>
          <p:nvPr/>
        </p:nvSpPr>
        <p:spPr>
          <a:xfrm>
            <a:off x="336423" y="798022"/>
            <a:ext cx="87666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accent1"/>
                </a:solidFill>
                <a:latin typeface="Poppins"/>
                <a:ea typeface="Poppins"/>
                <a:cs typeface="Poppins"/>
                <a:sym typeface="Poppins"/>
              </a:rPr>
              <a:t>PCN Themes</a:t>
            </a:r>
            <a:endParaRPr/>
          </a:p>
        </p:txBody>
      </p:sp>
      <p:graphicFrame>
        <p:nvGraphicFramePr>
          <p:cNvPr id="641" name="Google Shape;641;p22"/>
          <p:cNvGraphicFramePr/>
          <p:nvPr/>
        </p:nvGraphicFramePr>
        <p:xfrm>
          <a:off x="437570" y="1568624"/>
          <a:ext cx="3000000" cy="3000000"/>
        </p:xfrm>
        <a:graphic>
          <a:graphicData uri="http://schemas.openxmlformats.org/drawingml/2006/table">
            <a:tbl>
              <a:tblPr>
                <a:noFill/>
                <a:tableStyleId>{BE55D0DF-D03A-466D-BB79-E16C8A3CC7BB}</a:tableStyleId>
              </a:tblPr>
              <a:tblGrid>
                <a:gridCol w="1562475"/>
                <a:gridCol w="1477200"/>
                <a:gridCol w="1562475"/>
                <a:gridCol w="1481850"/>
              </a:tblGrid>
              <a:tr h="558200">
                <a:tc>
                  <a:txBody>
                    <a:bodyPr/>
                    <a:lstStyle/>
                    <a:p>
                      <a:pPr indent="0" lvl="0" marL="0" marR="0" rtl="0" algn="l">
                        <a:lnSpc>
                          <a:spcPct val="107000"/>
                        </a:lnSpc>
                        <a:spcBef>
                          <a:spcPts val="0"/>
                        </a:spcBef>
                        <a:spcAft>
                          <a:spcPts val="0"/>
                        </a:spcAft>
                        <a:buNone/>
                      </a:pPr>
                      <a:r>
                        <a:rPr b="1" lang="en-GB" sz="1200">
                          <a:solidFill>
                            <a:srgbClr val="FFFFFF"/>
                          </a:solidFill>
                          <a:latin typeface="Poppins"/>
                          <a:ea typeface="Poppins"/>
                          <a:cs typeface="Poppins"/>
                          <a:sym typeface="Poppins"/>
                        </a:rPr>
                        <a:t>Primary Care Network</a:t>
                      </a:r>
                      <a:endParaRPr sz="1200">
                        <a:latin typeface="Poppins"/>
                        <a:ea typeface="Poppins"/>
                        <a:cs typeface="Poppins"/>
                        <a:sym typeface="Poppins"/>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506B"/>
                    </a:solidFill>
                  </a:tcPr>
                </a:tc>
                <a:tc>
                  <a:txBody>
                    <a:bodyPr/>
                    <a:lstStyle/>
                    <a:p>
                      <a:pPr indent="0" lvl="0" marL="0" marR="0" rtl="0" algn="l">
                        <a:lnSpc>
                          <a:spcPct val="107000"/>
                        </a:lnSpc>
                        <a:spcBef>
                          <a:spcPts val="0"/>
                        </a:spcBef>
                        <a:spcAft>
                          <a:spcPts val="0"/>
                        </a:spcAft>
                        <a:buNone/>
                      </a:pPr>
                      <a:r>
                        <a:rPr b="1" lang="en-GB" sz="1200">
                          <a:solidFill>
                            <a:srgbClr val="FFFFFF"/>
                          </a:solidFill>
                          <a:latin typeface="Poppins"/>
                          <a:ea typeface="Poppins"/>
                          <a:cs typeface="Poppins"/>
                          <a:sym typeface="Poppins"/>
                        </a:rPr>
                        <a:t>Overall rating</a:t>
                      </a:r>
                      <a:endParaRPr sz="1200">
                        <a:latin typeface="Poppins"/>
                        <a:ea typeface="Poppins"/>
                        <a:cs typeface="Poppins"/>
                        <a:sym typeface="Poppins"/>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506B"/>
                    </a:solidFill>
                  </a:tcPr>
                </a:tc>
                <a:tc>
                  <a:txBody>
                    <a:bodyPr/>
                    <a:lstStyle/>
                    <a:p>
                      <a:pPr indent="0" lvl="0" marL="0" marR="0" rtl="0" algn="l">
                        <a:lnSpc>
                          <a:spcPct val="107000"/>
                        </a:lnSpc>
                        <a:spcBef>
                          <a:spcPts val="0"/>
                        </a:spcBef>
                        <a:spcAft>
                          <a:spcPts val="0"/>
                        </a:spcAft>
                        <a:buNone/>
                      </a:pPr>
                      <a:r>
                        <a:rPr b="1" lang="en-GB" sz="1200">
                          <a:solidFill>
                            <a:srgbClr val="FFFFFF"/>
                          </a:solidFill>
                          <a:latin typeface="Poppins"/>
                          <a:ea typeface="Poppins"/>
                          <a:cs typeface="Poppins"/>
                          <a:sym typeface="Poppins"/>
                        </a:rPr>
                        <a:t>Top 3 Positive Issues</a:t>
                      </a:r>
                      <a:endParaRPr sz="1200">
                        <a:latin typeface="Poppins"/>
                        <a:ea typeface="Poppins"/>
                        <a:cs typeface="Poppins"/>
                        <a:sym typeface="Poppins"/>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506B"/>
                    </a:solidFill>
                  </a:tcPr>
                </a:tc>
                <a:tc>
                  <a:txBody>
                    <a:bodyPr/>
                    <a:lstStyle/>
                    <a:p>
                      <a:pPr indent="0" lvl="0" marL="0" marR="0" rtl="0" algn="l">
                        <a:lnSpc>
                          <a:spcPct val="107000"/>
                        </a:lnSpc>
                        <a:spcBef>
                          <a:spcPts val="0"/>
                        </a:spcBef>
                        <a:spcAft>
                          <a:spcPts val="0"/>
                        </a:spcAft>
                        <a:buNone/>
                      </a:pPr>
                      <a:r>
                        <a:rPr b="1" lang="en-GB" sz="1200">
                          <a:solidFill>
                            <a:srgbClr val="FFFFFF"/>
                          </a:solidFill>
                          <a:latin typeface="Poppins"/>
                          <a:ea typeface="Poppins"/>
                          <a:cs typeface="Poppins"/>
                          <a:sym typeface="Poppins"/>
                        </a:rPr>
                        <a:t>Top 3 Negative Issues</a:t>
                      </a:r>
                      <a:endParaRPr sz="1200">
                        <a:latin typeface="Poppins"/>
                        <a:ea typeface="Poppins"/>
                        <a:cs typeface="Poppins"/>
                        <a:sym typeface="Poppins"/>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506B"/>
                    </a:solidFill>
                  </a:tcPr>
                </a:tc>
              </a:tr>
              <a:tr h="823650">
                <a:tc rowSpan="3">
                  <a:txBody>
                    <a:bodyPr/>
                    <a:lstStyle/>
                    <a:p>
                      <a:pPr indent="0" lvl="0" marL="0" marR="0" rtl="0" algn="l">
                        <a:lnSpc>
                          <a:spcPct val="107000"/>
                        </a:lnSpc>
                        <a:spcBef>
                          <a:spcPts val="0"/>
                        </a:spcBef>
                        <a:spcAft>
                          <a:spcPts val="0"/>
                        </a:spcAft>
                        <a:buNone/>
                      </a:pPr>
                      <a:r>
                        <a:rPr b="1" lang="en-GB" sz="1000">
                          <a:solidFill>
                            <a:schemeClr val="lt1"/>
                          </a:solidFill>
                          <a:latin typeface="Poppins Light"/>
                          <a:ea typeface="Poppins Light"/>
                          <a:cs typeface="Poppins Light"/>
                          <a:sym typeface="Poppins Light"/>
                        </a:rPr>
                        <a:t>Acton</a:t>
                      </a:r>
                      <a:endParaRPr b="0"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t/>
                      </a:r>
                      <a:endParaRPr b="1"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No of reviews: 34</a:t>
                      </a:r>
                      <a:endParaRPr sz="1000">
                        <a:solidFill>
                          <a:schemeClr val="lt1"/>
                        </a:solidFill>
                        <a:latin typeface="Poppins Light"/>
                        <a:ea typeface="Poppins Light"/>
                        <a:cs typeface="Poppins Light"/>
                        <a:sym typeface="Poppins Light"/>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4C6B"/>
                    </a:solidFill>
                  </a:tcPr>
                </a:tc>
                <a:tc rowSpan="3">
                  <a:txBody>
                    <a:bodyPr/>
                    <a:lstStyle/>
                    <a:p>
                      <a:pPr indent="0" lvl="0" marL="0" marR="0" rtl="0" algn="ctr">
                        <a:lnSpc>
                          <a:spcPct val="107000"/>
                        </a:lnSpc>
                        <a:spcBef>
                          <a:spcPts val="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rPr lang="en-GB" sz="1000">
                          <a:latin typeface="Poppins Light"/>
                          <a:ea typeface="Poppins Light"/>
                          <a:cs typeface="Poppins Light"/>
                          <a:sym typeface="Poppins Light"/>
                        </a:rPr>
                        <a:t>3.8</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3F4FB"/>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1. Appointment availability</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FFBE"/>
                    </a:solidFill>
                  </a:tcPr>
                </a:tc>
                <a:tc>
                  <a:txBody>
                    <a:bodyPr/>
                    <a:lstStyle/>
                    <a:p>
                      <a:pPr indent="0" lvl="0" marL="0" marR="0" rtl="0" algn="l">
                        <a:lnSpc>
                          <a:spcPct val="107000"/>
                        </a:lnSpc>
                        <a:spcBef>
                          <a:spcPts val="0"/>
                        </a:spcBef>
                        <a:spcAft>
                          <a:spcPts val="0"/>
                        </a:spcAft>
                        <a:buClr>
                          <a:schemeClr val="dk1"/>
                        </a:buClr>
                        <a:buSzPts val="1000"/>
                        <a:buFont typeface="Poppins Light"/>
                        <a:buNone/>
                      </a:pPr>
                      <a:r>
                        <a:rPr lang="en-GB" sz="1000">
                          <a:latin typeface="Poppins Light"/>
                          <a:ea typeface="Poppins Light"/>
                          <a:cs typeface="Poppins Light"/>
                          <a:sym typeface="Poppins Light"/>
                        </a:rPr>
                        <a:t>1. Waiting Times (punctuality and queueing on arrival)</a:t>
                      </a:r>
                      <a:endParaRPr/>
                    </a:p>
                    <a:p>
                      <a:pPr indent="0" lvl="0" marL="0" marR="0" rtl="0" algn="l">
                        <a:lnSpc>
                          <a:spcPct val="107000"/>
                        </a:lnSpc>
                        <a:spcBef>
                          <a:spcPts val="800"/>
                        </a:spcBef>
                        <a:spcAft>
                          <a:spcPts val="0"/>
                        </a:spcAft>
                        <a:buClr>
                          <a:schemeClr val="dk1"/>
                        </a:buClr>
                        <a:buSzPts val="1000"/>
                        <a:buFont typeface="Poppins Light"/>
                        <a:buNone/>
                      </a:pPr>
                      <a:r>
                        <a:rPr lang="en-GB" sz="1000">
                          <a:latin typeface="Poppins Light"/>
                          <a:ea typeface="Poppins Light"/>
                          <a:cs typeface="Poppins Light"/>
                          <a:sym typeface="Poppins Light"/>
                        </a:rPr>
                        <a:t>2. Quality of treatment</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D7E9"/>
                    </a:solidFill>
                  </a:tcPr>
                </a:tc>
              </a:tr>
              <a:tr h="729775">
                <a:tc vMerge="1"/>
                <a:tc vMerge="1"/>
                <a:tc>
                  <a:txBody>
                    <a:bodyPr/>
                    <a:lstStyle/>
                    <a:p>
                      <a:pPr indent="0" lvl="0" marL="0" marR="0" rtl="0" algn="l">
                        <a:lnSpc>
                          <a:spcPct val="107000"/>
                        </a:lnSpc>
                        <a:spcBef>
                          <a:spcPts val="0"/>
                        </a:spcBef>
                        <a:spcAft>
                          <a:spcPts val="0"/>
                        </a:spcAft>
                        <a:buClr>
                          <a:schemeClr val="dk1"/>
                        </a:buClr>
                        <a:buSzPts val="1000"/>
                        <a:buFont typeface="Poppins Light"/>
                        <a:buNone/>
                      </a:pPr>
                      <a:r>
                        <a:rPr lang="en-GB" sz="1000">
                          <a:latin typeface="Poppins Light"/>
                          <a:ea typeface="Poppins Light"/>
                          <a:cs typeface="Poppins Light"/>
                          <a:sym typeface="Poppins Light"/>
                        </a:rPr>
                        <a:t>2. Convenience/Distance to travel</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FFBE"/>
                    </a:solidFill>
                  </a:tcPr>
                </a:tc>
                <a:tc rowSpan="2">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3. Communication with patients (treatment explanation, verbal advice)</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D7E9"/>
                    </a:solidFill>
                  </a:tcPr>
                </a:tc>
              </a:tr>
              <a:tr h="127000">
                <a:tc vMerge="1"/>
                <a:tc vMerge="1"/>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3. Staff Attitudes – health professionals</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3. Quality of Staff -  health professionals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FFBE"/>
                    </a:solidFill>
                  </a:tcPr>
                </a:tc>
                <a:tc vMerge="1"/>
              </a:tr>
              <a:tr h="701375">
                <a:tc rowSpan="2">
                  <a:txBody>
                    <a:bodyPr/>
                    <a:lstStyle/>
                    <a:p>
                      <a:pPr indent="0" lvl="0" marL="0" marR="0" rtl="0" algn="l">
                        <a:lnSpc>
                          <a:spcPct val="107000"/>
                        </a:lnSpc>
                        <a:spcBef>
                          <a:spcPts val="0"/>
                        </a:spcBef>
                        <a:spcAft>
                          <a:spcPts val="0"/>
                        </a:spcAft>
                        <a:buNone/>
                      </a:pPr>
                      <a:r>
                        <a:rPr b="1" lang="en-GB" sz="1000">
                          <a:solidFill>
                            <a:schemeClr val="lt1"/>
                          </a:solidFill>
                          <a:latin typeface="Poppins Light"/>
                          <a:ea typeface="Poppins Light"/>
                          <a:cs typeface="Poppins Light"/>
                          <a:sym typeface="Poppins Light"/>
                        </a:rPr>
                        <a:t>Greenwell</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 </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No of reviews: 33</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 </a:t>
                      </a:r>
                      <a:endParaRPr sz="1000">
                        <a:solidFill>
                          <a:schemeClr val="lt1"/>
                        </a:solidFill>
                        <a:latin typeface="Poppins Light"/>
                        <a:ea typeface="Poppins Light"/>
                        <a:cs typeface="Poppins Light"/>
                        <a:sym typeface="Poppins Light"/>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4C6B"/>
                    </a:solidFill>
                  </a:tcPr>
                </a:tc>
                <a:tc rowSpan="2">
                  <a:txBody>
                    <a:bodyPr/>
                    <a:lstStyle/>
                    <a:p>
                      <a:pPr indent="0" lvl="0" marL="0" marR="0" rtl="0" algn="ctr">
                        <a:lnSpc>
                          <a:spcPct val="107000"/>
                        </a:lnSpc>
                        <a:spcBef>
                          <a:spcPts val="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rPr lang="en-GB" sz="1000">
                          <a:latin typeface="Poppins Light"/>
                          <a:ea typeface="Poppins Light"/>
                          <a:cs typeface="Poppins Light"/>
                          <a:sym typeface="Poppins Light"/>
                        </a:rPr>
                        <a:t>4.2</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3F4FB"/>
                    </a:solidFill>
                  </a:tcPr>
                </a:tc>
                <a:tc>
                  <a:txBody>
                    <a:bodyPr/>
                    <a:lstStyle/>
                    <a:p>
                      <a:pPr indent="0" lvl="0" marL="0" marR="0" rtl="0" algn="l">
                        <a:lnSpc>
                          <a:spcPct val="107000"/>
                        </a:lnSpc>
                        <a:spcBef>
                          <a:spcPts val="0"/>
                        </a:spcBef>
                        <a:spcAft>
                          <a:spcPts val="0"/>
                        </a:spcAft>
                        <a:buClr>
                          <a:schemeClr val="dk1"/>
                        </a:buClr>
                        <a:buSzPts val="1000"/>
                        <a:buFont typeface="Poppins Light"/>
                        <a:buNone/>
                      </a:pPr>
                      <a:r>
                        <a:rPr lang="en-GB" sz="1000">
                          <a:latin typeface="Poppins Light"/>
                          <a:ea typeface="Poppins Light"/>
                          <a:cs typeface="Poppins Light"/>
                          <a:sym typeface="Poppins Light"/>
                        </a:rPr>
                        <a:t>1. Appointment availability</a:t>
                      </a:r>
                      <a:endParaRPr/>
                    </a:p>
                    <a:p>
                      <a:pPr indent="0" lvl="0" marL="0" marR="0" rtl="0" algn="l">
                        <a:lnSpc>
                          <a:spcPct val="107000"/>
                        </a:lnSpc>
                        <a:spcBef>
                          <a:spcPts val="800"/>
                        </a:spcBef>
                        <a:spcAft>
                          <a:spcPts val="0"/>
                        </a:spcAft>
                        <a:buClr>
                          <a:schemeClr val="dk1"/>
                        </a:buClr>
                        <a:buSzPts val="1000"/>
                        <a:buFont typeface="Poppins Light"/>
                        <a:buNone/>
                      </a:pPr>
                      <a:r>
                        <a:rPr lang="en-GB" sz="1000">
                          <a:latin typeface="Poppins Light"/>
                          <a:ea typeface="Poppins Light"/>
                          <a:cs typeface="Poppins Light"/>
                          <a:sym typeface="Poppins Light"/>
                        </a:rPr>
                        <a:t>1. Convenience/Distance to travel</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Getting through on the telephone</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r h="406050">
                <a:tc vMerge="1"/>
                <a:tc vMerge="1"/>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Quality of treatment</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3. Appointment availability</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bl>
          </a:graphicData>
        </a:graphic>
      </p:graphicFrame>
      <p:graphicFrame>
        <p:nvGraphicFramePr>
          <p:cNvPr id="642" name="Google Shape;642;p22"/>
          <p:cNvGraphicFramePr/>
          <p:nvPr/>
        </p:nvGraphicFramePr>
        <p:xfrm>
          <a:off x="437571" y="5746691"/>
          <a:ext cx="3000000" cy="3000000"/>
        </p:xfrm>
        <a:graphic>
          <a:graphicData uri="http://schemas.openxmlformats.org/drawingml/2006/table">
            <a:tbl>
              <a:tblPr>
                <a:noFill/>
                <a:tableStyleId>{BE55D0DF-D03A-466D-BB79-E16C8A3CC7BB}</a:tableStyleId>
              </a:tblPr>
              <a:tblGrid>
                <a:gridCol w="1562475"/>
                <a:gridCol w="1477200"/>
                <a:gridCol w="1562475"/>
                <a:gridCol w="1481850"/>
              </a:tblGrid>
              <a:tr h="588100">
                <a:tc rowSpan="2">
                  <a:txBody>
                    <a:bodyPr/>
                    <a:lstStyle/>
                    <a:p>
                      <a:pPr indent="0" lvl="0" marL="0" marR="0" rtl="0" algn="l">
                        <a:lnSpc>
                          <a:spcPct val="107000"/>
                        </a:lnSpc>
                        <a:spcBef>
                          <a:spcPts val="0"/>
                        </a:spcBef>
                        <a:spcAft>
                          <a:spcPts val="0"/>
                        </a:spcAft>
                        <a:buNone/>
                      </a:pPr>
                      <a:r>
                        <a:rPr b="1" lang="en-GB" sz="1000">
                          <a:solidFill>
                            <a:schemeClr val="lt1"/>
                          </a:solidFill>
                          <a:latin typeface="Poppins Light"/>
                          <a:ea typeface="Poppins Light"/>
                          <a:cs typeface="Poppins Light"/>
                          <a:sym typeface="Poppins Light"/>
                        </a:rPr>
                        <a:t>North Southall</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 </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No of reviews: 44</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 </a:t>
                      </a:r>
                      <a:endParaRPr sz="1000">
                        <a:solidFill>
                          <a:schemeClr val="lt1"/>
                        </a:solidFill>
                        <a:latin typeface="Poppins Light"/>
                        <a:ea typeface="Poppins Light"/>
                        <a:cs typeface="Poppins Light"/>
                        <a:sym typeface="Poppins Light"/>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4C6B"/>
                    </a:solidFill>
                  </a:tcPr>
                </a:tc>
                <a:tc rowSpan="2">
                  <a:txBody>
                    <a:bodyPr/>
                    <a:lstStyle/>
                    <a:p>
                      <a:pPr indent="0" lvl="0" marL="0" marR="0" rtl="0" algn="ctr">
                        <a:lnSpc>
                          <a:spcPct val="107000"/>
                        </a:lnSpc>
                        <a:spcBef>
                          <a:spcPts val="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rPr lang="en-GB" sz="1000">
                          <a:latin typeface="Poppins Light"/>
                          <a:ea typeface="Poppins Light"/>
                          <a:cs typeface="Poppins Light"/>
                          <a:sym typeface="Poppins Light"/>
                        </a:rPr>
                        <a:t>3.8</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3F4FB"/>
                    </a:solidFill>
                  </a:tcPr>
                </a:tc>
                <a:tc>
                  <a:txBody>
                    <a:bodyPr/>
                    <a:lstStyle/>
                    <a:p>
                      <a:pPr indent="0" lvl="0" marL="0" marR="0" rtl="0" algn="l">
                        <a:lnSpc>
                          <a:spcPct val="107000"/>
                        </a:lnSpc>
                        <a:spcBef>
                          <a:spcPts val="0"/>
                        </a:spcBef>
                        <a:spcAft>
                          <a:spcPts val="0"/>
                        </a:spcAft>
                        <a:buClr>
                          <a:schemeClr val="dk1"/>
                        </a:buClr>
                        <a:buSzPts val="1000"/>
                        <a:buFont typeface="Poppins Light"/>
                        <a:buNone/>
                      </a:pPr>
                      <a:r>
                        <a:rPr lang="en-GB" sz="1000">
                          <a:latin typeface="Poppins Light"/>
                          <a:ea typeface="Poppins Light"/>
                          <a:cs typeface="Poppins Light"/>
                          <a:sym typeface="Poppins Light"/>
                        </a:rPr>
                        <a:t>1. Appointment availability</a:t>
                      </a:r>
                      <a:endParaRPr/>
                    </a:p>
                    <a:p>
                      <a:pPr indent="0" lvl="0" marL="0" marR="0" rtl="0" algn="l">
                        <a:lnSpc>
                          <a:spcPct val="107000"/>
                        </a:lnSpc>
                        <a:spcBef>
                          <a:spcPts val="800"/>
                        </a:spcBef>
                        <a:spcAft>
                          <a:spcPts val="0"/>
                        </a:spcAft>
                        <a:buClr>
                          <a:schemeClr val="dk1"/>
                        </a:buClr>
                        <a:buSzPts val="1000"/>
                        <a:buFont typeface="Poppins Light"/>
                        <a:buNone/>
                      </a:pPr>
                      <a:r>
                        <a:rPr lang="en-GB" sz="1000">
                          <a:latin typeface="Poppins Light"/>
                          <a:ea typeface="Poppins Light"/>
                          <a:cs typeface="Poppins Light"/>
                          <a:sym typeface="Poppins Light"/>
                        </a:rPr>
                        <a:t>1. Quality of treatment</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FFBE"/>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1. Appointment availability</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D7E9"/>
                    </a:solidFill>
                  </a:tcPr>
                </a:tc>
              </a:tr>
              <a:tr h="751875">
                <a:tc vMerge="1"/>
                <a:tc vMerge="1"/>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Staff Attitudes</a:t>
                      </a:r>
                      <a:endParaRPr/>
                    </a:p>
                  </a:txBody>
                  <a:tcPr marT="0" marB="0" marR="35125" marL="35125">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FFBE"/>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Booking appointments</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3. Staff Attitudes – health professionals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D7E9"/>
                    </a:solidFill>
                  </a:tcPr>
                </a:tc>
              </a:tr>
              <a:tr h="588100">
                <a:tc rowSpan="2">
                  <a:txBody>
                    <a:bodyPr/>
                    <a:lstStyle/>
                    <a:p>
                      <a:pPr indent="0" lvl="0" marL="0" marR="0" rtl="0" algn="l">
                        <a:lnSpc>
                          <a:spcPct val="107000"/>
                        </a:lnSpc>
                        <a:spcBef>
                          <a:spcPts val="0"/>
                        </a:spcBef>
                        <a:spcAft>
                          <a:spcPts val="0"/>
                        </a:spcAft>
                        <a:buNone/>
                      </a:pPr>
                      <a:r>
                        <a:rPr b="1" lang="en-GB" sz="1000">
                          <a:solidFill>
                            <a:schemeClr val="lt1"/>
                          </a:solidFill>
                          <a:latin typeface="Poppins Light"/>
                          <a:ea typeface="Poppins Light"/>
                          <a:cs typeface="Poppins Light"/>
                          <a:sym typeface="Poppins Light"/>
                        </a:rPr>
                        <a:t>Northolt</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 </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No of reviews: 24</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 </a:t>
                      </a:r>
                      <a:endParaRPr sz="1000">
                        <a:solidFill>
                          <a:schemeClr val="lt1"/>
                        </a:solidFill>
                        <a:latin typeface="Poppins Light"/>
                        <a:ea typeface="Poppins Light"/>
                        <a:cs typeface="Poppins Light"/>
                        <a:sym typeface="Poppins Light"/>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4C6B"/>
                    </a:solidFill>
                  </a:tcPr>
                </a:tc>
                <a:tc rowSpan="2">
                  <a:txBody>
                    <a:bodyPr/>
                    <a:lstStyle/>
                    <a:p>
                      <a:pPr indent="0" lvl="0" marL="0" marR="0" rtl="0" algn="ctr">
                        <a:lnSpc>
                          <a:spcPct val="107000"/>
                        </a:lnSpc>
                        <a:spcBef>
                          <a:spcPts val="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rPr lang="en-GB" sz="1000">
                          <a:latin typeface="Poppins Light"/>
                          <a:ea typeface="Poppins Light"/>
                          <a:cs typeface="Poppins Light"/>
                          <a:sym typeface="Poppins Light"/>
                        </a:rPr>
                        <a:t>3.8</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3F4FB"/>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1. Appointment availability</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1. Staff Attitudes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1. Waiting Times (punctuality and queueing on arrival)</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r h="1920500">
                <a:tc vMerge="1"/>
                <a:tc vMerge="1"/>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Booking appointments</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2. Getting through on the telephone</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2. Staff Attitudes – administrative staff </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2. Staff Attitudes – health professionals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Booking appointments</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3. Staff Attitudes – health professionals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23"/>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648" name="Google Shape;648;p23"/>
          <p:cNvSpPr txBox="1"/>
          <p:nvPr>
            <p:ph idx="11" type="ftr"/>
          </p:nvPr>
        </p:nvSpPr>
        <p:spPr>
          <a:xfrm>
            <a:off x="409552" y="339081"/>
            <a:ext cx="6048000" cy="36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Championing what matters to you   |   Healthwatch [add Healthwatch name]  |  Annual Report 2021-22</a:t>
            </a:r>
            <a:endParaRPr/>
          </a:p>
        </p:txBody>
      </p:sp>
      <p:graphicFrame>
        <p:nvGraphicFramePr>
          <p:cNvPr id="649" name="Google Shape;649;p23"/>
          <p:cNvGraphicFramePr/>
          <p:nvPr/>
        </p:nvGraphicFramePr>
        <p:xfrm>
          <a:off x="397093" y="992559"/>
          <a:ext cx="3000000" cy="3000000"/>
        </p:xfrm>
        <a:graphic>
          <a:graphicData uri="http://schemas.openxmlformats.org/drawingml/2006/table">
            <a:tbl>
              <a:tblPr>
                <a:noFill/>
                <a:tableStyleId>{BE55D0DF-D03A-466D-BB79-E16C8A3CC7BB}</a:tableStyleId>
              </a:tblPr>
              <a:tblGrid>
                <a:gridCol w="1557300"/>
                <a:gridCol w="1472300"/>
                <a:gridCol w="1557300"/>
                <a:gridCol w="1476950"/>
              </a:tblGrid>
              <a:tr h="504050">
                <a:tc rowSpan="2">
                  <a:txBody>
                    <a:bodyPr/>
                    <a:lstStyle/>
                    <a:p>
                      <a:pPr indent="0" lvl="0" marL="0" marR="0" rtl="0" algn="l">
                        <a:lnSpc>
                          <a:spcPct val="107000"/>
                        </a:lnSpc>
                        <a:spcBef>
                          <a:spcPts val="0"/>
                        </a:spcBef>
                        <a:spcAft>
                          <a:spcPts val="0"/>
                        </a:spcAft>
                        <a:buNone/>
                      </a:pPr>
                      <a:r>
                        <a:rPr b="1" lang="en-GB" sz="1000">
                          <a:solidFill>
                            <a:schemeClr val="lt1"/>
                          </a:solidFill>
                          <a:latin typeface="Poppins Light"/>
                          <a:ea typeface="Poppins Light"/>
                          <a:cs typeface="Poppins Light"/>
                          <a:sym typeface="Poppins Light"/>
                        </a:rPr>
                        <a:t>Northolt, Greenford, Perivale (NGP)</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 </a:t>
                      </a:r>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No of reviews: 28</a:t>
                      </a:r>
                      <a:endParaRPr sz="1000">
                        <a:solidFill>
                          <a:schemeClr val="lt1"/>
                        </a:solidFill>
                        <a:latin typeface="Poppins Light"/>
                        <a:ea typeface="Poppins Light"/>
                        <a:cs typeface="Poppins Light"/>
                        <a:sym typeface="Poppins Light"/>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4C6B"/>
                    </a:solidFill>
                  </a:tcPr>
                </a:tc>
                <a:tc rowSpan="2">
                  <a:txBody>
                    <a:bodyPr/>
                    <a:lstStyle/>
                    <a:p>
                      <a:pPr indent="0" lvl="0" marL="0" marR="0" rtl="0" algn="ctr">
                        <a:lnSpc>
                          <a:spcPct val="107000"/>
                        </a:lnSpc>
                        <a:spcBef>
                          <a:spcPts val="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rPr lang="en-GB" sz="1000">
                          <a:latin typeface="Poppins Light"/>
                          <a:ea typeface="Poppins Light"/>
                          <a:cs typeface="Poppins Light"/>
                          <a:sym typeface="Poppins Light"/>
                        </a:rPr>
                        <a:t>3.6</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3F4FB"/>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1. Appointment availability</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1. Appointment availability</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r h="1881200">
                <a:tc vMerge="1"/>
                <a:tc vMerge="1"/>
                <a:tc>
                  <a:txBody>
                    <a:bodyPr/>
                    <a:lstStyle/>
                    <a:p>
                      <a:pPr indent="0" lvl="0" marL="0" marR="0" rtl="0" algn="l">
                        <a:lnSpc>
                          <a:spcPct val="107000"/>
                        </a:lnSpc>
                        <a:spcBef>
                          <a:spcPts val="0"/>
                        </a:spcBef>
                        <a:spcAft>
                          <a:spcPts val="0"/>
                        </a:spcAft>
                        <a:buNone/>
                      </a:pPr>
                      <a:r>
                        <a:rPr b="0" lang="en-GB" sz="1000">
                          <a:latin typeface="Poppins Light"/>
                          <a:ea typeface="Poppins Light"/>
                          <a:cs typeface="Poppins Light"/>
                          <a:sym typeface="Poppins Light"/>
                        </a:rPr>
                        <a:t>2. Convenience/Distance to travel</a:t>
                      </a:r>
                      <a:endParaRPr/>
                    </a:p>
                    <a:p>
                      <a:pPr indent="0" lvl="0" marL="0" marR="0" rtl="0" algn="l">
                        <a:lnSpc>
                          <a:spcPct val="107000"/>
                        </a:lnSpc>
                        <a:spcBef>
                          <a:spcPts val="800"/>
                        </a:spcBef>
                        <a:spcAft>
                          <a:spcPts val="0"/>
                        </a:spcAft>
                        <a:buNone/>
                      </a:pPr>
                      <a:r>
                        <a:rPr b="0" lang="en-GB" sz="1000">
                          <a:latin typeface="Poppins Light"/>
                          <a:ea typeface="Poppins Light"/>
                          <a:cs typeface="Poppins Light"/>
                          <a:sym typeface="Poppins Light"/>
                        </a:rPr>
                        <a:t>2. Quality of treatment</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Booking appointments - online</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2. Booking appointments</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2. Getting through on the telephone</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2. Staff Attitudes – administrative staff </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r h="423050">
                <a:tc rowSpan="3">
                  <a:txBody>
                    <a:bodyPr/>
                    <a:lstStyle/>
                    <a:p>
                      <a:pPr indent="0" lvl="0" marL="0" marR="0" rtl="0" algn="l">
                        <a:lnSpc>
                          <a:spcPct val="107000"/>
                        </a:lnSpc>
                        <a:spcBef>
                          <a:spcPts val="0"/>
                        </a:spcBef>
                        <a:spcAft>
                          <a:spcPts val="0"/>
                        </a:spcAft>
                        <a:buNone/>
                      </a:pPr>
                      <a:r>
                        <a:rPr b="1" lang="en-GB" sz="1000">
                          <a:solidFill>
                            <a:schemeClr val="lt1"/>
                          </a:solidFill>
                          <a:latin typeface="Poppins Light"/>
                          <a:ea typeface="Poppins Light"/>
                          <a:cs typeface="Poppins Light"/>
                          <a:sym typeface="Poppins Light"/>
                        </a:rPr>
                        <a:t>South Central Ealing</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No of reviews: 55</a:t>
                      </a:r>
                      <a:endParaRPr sz="1000">
                        <a:solidFill>
                          <a:schemeClr val="lt1"/>
                        </a:solidFill>
                        <a:latin typeface="Poppins Light"/>
                        <a:ea typeface="Poppins Light"/>
                        <a:cs typeface="Poppins Light"/>
                        <a:sym typeface="Poppins Light"/>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4C6B"/>
                    </a:solidFill>
                  </a:tcPr>
                </a:tc>
                <a:tc rowSpan="3">
                  <a:txBody>
                    <a:bodyPr/>
                    <a:lstStyle/>
                    <a:p>
                      <a:pPr indent="0" lvl="0" marL="0" marR="0" rtl="0" algn="ctr">
                        <a:lnSpc>
                          <a:spcPct val="107000"/>
                        </a:lnSpc>
                        <a:spcBef>
                          <a:spcPts val="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rPr lang="en-GB" sz="1000">
                          <a:latin typeface="Poppins Light"/>
                          <a:ea typeface="Poppins Light"/>
                          <a:cs typeface="Poppins Light"/>
                          <a:sym typeface="Poppins Light"/>
                        </a:rPr>
                        <a:t>4.0</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3F4FB"/>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1. Staff Attitudes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Appointment availability</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r h="739475">
                <a:tc vMerge="1"/>
                <a:tc vMerge="1"/>
                <a:tc>
                  <a:txBody>
                    <a:bodyPr/>
                    <a:lstStyle/>
                    <a:p>
                      <a:pPr indent="0" lvl="0" marL="0" marR="0" rtl="0" algn="l">
                        <a:lnSpc>
                          <a:spcPct val="107000"/>
                        </a:lnSpc>
                        <a:spcBef>
                          <a:spcPts val="0"/>
                        </a:spcBef>
                        <a:spcAft>
                          <a:spcPts val="0"/>
                        </a:spcAft>
                        <a:buClr>
                          <a:schemeClr val="dk1"/>
                        </a:buClr>
                        <a:buSzPts val="1000"/>
                        <a:buFont typeface="Poppins Light"/>
                        <a:buNone/>
                      </a:pPr>
                      <a:r>
                        <a:rPr lang="en-GB" sz="1000">
                          <a:latin typeface="Poppins Light"/>
                          <a:ea typeface="Poppins Light"/>
                          <a:cs typeface="Poppins Light"/>
                          <a:sym typeface="Poppins Light"/>
                        </a:rPr>
                        <a:t>2. Communication with patients (treatment explanation, verbal advice)</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Getting through on the telephone</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r h="1681225">
                <a:tc vMerge="1"/>
                <a:tc vMerge="1"/>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3. Appointment availability</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3. Waiting Times (punctuality and queueing on arrival)</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3. Experience</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Clr>
                          <a:schemeClr val="dk1"/>
                        </a:buClr>
                        <a:buSzPts val="1000"/>
                        <a:buFont typeface="Poppins Light"/>
                        <a:buNone/>
                      </a:pPr>
                      <a:r>
                        <a:rPr lang="en-GB" sz="1000">
                          <a:latin typeface="Poppins Light"/>
                          <a:ea typeface="Poppins Light"/>
                          <a:cs typeface="Poppins Light"/>
                          <a:sym typeface="Poppins Light"/>
                        </a:rPr>
                        <a:t>3. Quality of treatment</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bl>
          </a:graphicData>
        </a:graphic>
      </p:graphicFrame>
      <p:graphicFrame>
        <p:nvGraphicFramePr>
          <p:cNvPr id="650" name="Google Shape;650;p23"/>
          <p:cNvGraphicFramePr/>
          <p:nvPr/>
        </p:nvGraphicFramePr>
        <p:xfrm>
          <a:off x="393739" y="6221559"/>
          <a:ext cx="3000000" cy="3000000"/>
        </p:xfrm>
        <a:graphic>
          <a:graphicData uri="http://schemas.openxmlformats.org/drawingml/2006/table">
            <a:tbl>
              <a:tblPr>
                <a:noFill/>
                <a:tableStyleId>{BE55D0DF-D03A-466D-BB79-E16C8A3CC7BB}</a:tableStyleId>
              </a:tblPr>
              <a:tblGrid>
                <a:gridCol w="1557300"/>
                <a:gridCol w="1472300"/>
                <a:gridCol w="1557300"/>
                <a:gridCol w="1476950"/>
              </a:tblGrid>
              <a:tr h="222450">
                <a:tc rowSpan="3">
                  <a:txBody>
                    <a:bodyPr/>
                    <a:lstStyle/>
                    <a:p>
                      <a:pPr indent="0" lvl="0" marL="0" marR="0" rtl="0" algn="l">
                        <a:lnSpc>
                          <a:spcPct val="107000"/>
                        </a:lnSpc>
                        <a:spcBef>
                          <a:spcPts val="0"/>
                        </a:spcBef>
                        <a:spcAft>
                          <a:spcPts val="0"/>
                        </a:spcAft>
                        <a:buNone/>
                      </a:pPr>
                      <a:r>
                        <a:rPr b="1" lang="en-GB" sz="1000">
                          <a:solidFill>
                            <a:schemeClr val="lt1"/>
                          </a:solidFill>
                          <a:latin typeface="Poppins Light"/>
                          <a:ea typeface="Poppins Light"/>
                          <a:cs typeface="Poppins Light"/>
                          <a:sym typeface="Poppins Light"/>
                        </a:rPr>
                        <a:t>South Southall</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 </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No of reviews: 24</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 </a:t>
                      </a:r>
                      <a:endParaRPr sz="1000">
                        <a:solidFill>
                          <a:schemeClr val="lt1"/>
                        </a:solidFill>
                        <a:latin typeface="Poppins Light"/>
                        <a:ea typeface="Poppins Light"/>
                        <a:cs typeface="Poppins Light"/>
                        <a:sym typeface="Poppins Light"/>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4C6B"/>
                    </a:solidFill>
                  </a:tcPr>
                </a:tc>
                <a:tc rowSpan="3">
                  <a:txBody>
                    <a:bodyPr/>
                    <a:lstStyle/>
                    <a:p>
                      <a:pPr indent="0" lvl="0" marL="0" marR="0" rtl="0" algn="ctr">
                        <a:lnSpc>
                          <a:spcPct val="107000"/>
                        </a:lnSpc>
                        <a:spcBef>
                          <a:spcPts val="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rPr lang="en-GB" sz="1000">
                          <a:latin typeface="Poppins Light"/>
                          <a:ea typeface="Poppins Light"/>
                          <a:cs typeface="Poppins Light"/>
                          <a:sym typeface="Poppins Light"/>
                        </a:rPr>
                        <a:t>3.9</a:t>
                      </a:r>
                      <a:endParaRPr/>
                    </a:p>
                    <a:p>
                      <a:pPr indent="0" lvl="0" marL="0" marR="0" rtl="0" algn="ctr">
                        <a:lnSpc>
                          <a:spcPct val="107000"/>
                        </a:lnSpc>
                        <a:spcBef>
                          <a:spcPts val="800"/>
                        </a:spcBef>
                        <a:spcAft>
                          <a:spcPts val="0"/>
                        </a:spcAft>
                        <a:buNone/>
                      </a:pPr>
                      <a:r>
                        <a:t/>
                      </a:r>
                      <a:endParaRPr sz="1000">
                        <a:latin typeface="Poppins Light"/>
                        <a:ea typeface="Poppins Light"/>
                        <a:cs typeface="Poppins Light"/>
                        <a:sym typeface="Poppins Light"/>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3F4FB"/>
                    </a:solidFill>
                  </a:tcPr>
                </a:tc>
                <a:tc>
                  <a:txBody>
                    <a:bodyPr/>
                    <a:lstStyle/>
                    <a:p>
                      <a:pPr indent="0" lvl="0" marL="0" marR="0" rtl="0" algn="l">
                        <a:lnSpc>
                          <a:spcPct val="100000"/>
                        </a:lnSpc>
                        <a:spcBef>
                          <a:spcPts val="0"/>
                        </a:spcBef>
                        <a:spcAft>
                          <a:spcPts val="0"/>
                        </a:spcAft>
                        <a:buClr>
                          <a:schemeClr val="dk1"/>
                        </a:buClr>
                        <a:buSzPts val="1000"/>
                        <a:buFont typeface="Poppins Light"/>
                        <a:buNone/>
                      </a:pPr>
                      <a:r>
                        <a:rPr lang="en-GB" sz="1000">
                          <a:latin typeface="Poppins Light"/>
                          <a:ea typeface="Poppins Light"/>
                          <a:cs typeface="Poppins Light"/>
                          <a:sym typeface="Poppins Light"/>
                        </a:rPr>
                        <a:t>1. Appointment availability</a:t>
                      </a:r>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FFBE"/>
                    </a:solidFill>
                  </a:tcPr>
                </a:tc>
                <a:tc>
                  <a:txBody>
                    <a:bodyPr/>
                    <a:lstStyle/>
                    <a:p>
                      <a:pPr indent="0" lvl="0" marL="0" marR="0" rtl="0" algn="l">
                        <a:lnSpc>
                          <a:spcPct val="107000"/>
                        </a:lnSpc>
                        <a:spcBef>
                          <a:spcPts val="0"/>
                        </a:spcBef>
                        <a:spcAft>
                          <a:spcPts val="0"/>
                        </a:spcAft>
                        <a:buClr>
                          <a:schemeClr val="dk1"/>
                        </a:buClr>
                        <a:buSzPts val="1000"/>
                        <a:buFont typeface="Poppins Light"/>
                        <a:buNone/>
                      </a:pPr>
                      <a:r>
                        <a:rPr b="0" i="0" lang="en-GB" sz="1000" u="none" strike="noStrike">
                          <a:solidFill>
                            <a:schemeClr val="dk1"/>
                          </a:solidFill>
                          <a:latin typeface="Poppins Light"/>
                          <a:ea typeface="Poppins Light"/>
                          <a:cs typeface="Poppins Light"/>
                          <a:sym typeface="Poppins Light"/>
                        </a:rPr>
                        <a:t>1. Booking appointments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D7E9"/>
                    </a:solidFill>
                  </a:tcPr>
                </a:tc>
              </a:tr>
              <a:tr h="222450">
                <a:tc vMerge="1"/>
                <a:tc vMerge="1"/>
                <a:tc>
                  <a:txBody>
                    <a:bodyPr/>
                    <a:lstStyle/>
                    <a:p>
                      <a:pPr indent="0" lvl="0" marL="0" marR="0" rtl="0" algn="l">
                        <a:lnSpc>
                          <a:spcPct val="107000"/>
                        </a:lnSpc>
                        <a:spcBef>
                          <a:spcPts val="0"/>
                        </a:spcBef>
                        <a:spcAft>
                          <a:spcPts val="0"/>
                        </a:spcAft>
                        <a:buClr>
                          <a:schemeClr val="dk1"/>
                        </a:buClr>
                        <a:buSzPts val="1000"/>
                        <a:buFont typeface="Poppins Light"/>
                        <a:buNone/>
                      </a:pPr>
                      <a:r>
                        <a:rPr lang="en-GB" sz="1000">
                          <a:latin typeface="Poppins Light"/>
                          <a:ea typeface="Poppins Light"/>
                          <a:cs typeface="Poppins Light"/>
                          <a:sym typeface="Poppins Light"/>
                        </a:rPr>
                        <a:t>2. Quality of Staff -  health professionals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FFBE"/>
                    </a:solidFill>
                  </a:tcPr>
                </a:tc>
                <a:tc>
                  <a:txBody>
                    <a:bodyPr/>
                    <a:lstStyle/>
                    <a:p>
                      <a:pPr indent="0" lvl="0" marL="0" marR="0" rtl="0" algn="l">
                        <a:lnSpc>
                          <a:spcPct val="107000"/>
                        </a:lnSpc>
                        <a:spcBef>
                          <a:spcPts val="0"/>
                        </a:spcBef>
                        <a:spcAft>
                          <a:spcPts val="0"/>
                        </a:spcAft>
                        <a:buClr>
                          <a:schemeClr val="dk1"/>
                        </a:buClr>
                        <a:buSzPts val="1000"/>
                        <a:buFont typeface="Poppins Light"/>
                        <a:buNone/>
                      </a:pPr>
                      <a:r>
                        <a:rPr lang="en-GB" sz="1000">
                          <a:latin typeface="Poppins Light"/>
                          <a:ea typeface="Poppins Light"/>
                          <a:cs typeface="Poppins Light"/>
                          <a:sym typeface="Poppins Light"/>
                        </a:rPr>
                        <a:t>2. Appointment availability</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D7E9"/>
                    </a:solidFill>
                  </a:tcPr>
                </a:tc>
              </a:tr>
              <a:tr h="127000">
                <a:tc vMerge="1"/>
                <a:tc vMerge="1"/>
                <a:tc>
                  <a:txBody>
                    <a:bodyPr/>
                    <a:lstStyle/>
                    <a:p>
                      <a:pPr indent="0" lvl="0" marL="0" marR="0" rtl="0" algn="l">
                        <a:lnSpc>
                          <a:spcPct val="107000"/>
                        </a:lnSpc>
                        <a:spcBef>
                          <a:spcPts val="0"/>
                        </a:spcBef>
                        <a:spcAft>
                          <a:spcPts val="0"/>
                        </a:spcAft>
                        <a:buNone/>
                      </a:pPr>
                      <a:r>
                        <a:rPr b="0" i="0" lang="en-GB" sz="1000" u="none" strike="noStrike">
                          <a:solidFill>
                            <a:schemeClr val="dk1"/>
                          </a:solidFill>
                          <a:latin typeface="Poppins Light"/>
                          <a:ea typeface="Poppins Light"/>
                          <a:cs typeface="Poppins Light"/>
                          <a:sym typeface="Poppins Light"/>
                        </a:rPr>
                        <a:t>3. Booking appointments – online</a:t>
                      </a:r>
                      <a:endParaRPr/>
                    </a:p>
                    <a:p>
                      <a:pPr indent="0" lvl="0" marL="0" marR="0" rtl="0" algn="l">
                        <a:lnSpc>
                          <a:spcPct val="107000"/>
                        </a:lnSpc>
                        <a:spcBef>
                          <a:spcPts val="800"/>
                        </a:spcBef>
                        <a:spcAft>
                          <a:spcPts val="0"/>
                        </a:spcAft>
                        <a:buNone/>
                      </a:pPr>
                      <a:r>
                        <a:rPr b="0" i="0" lang="en-GB" sz="1000" u="none" strike="noStrike">
                          <a:solidFill>
                            <a:schemeClr val="dk1"/>
                          </a:solidFill>
                          <a:latin typeface="Poppins Light"/>
                          <a:ea typeface="Poppins Light"/>
                          <a:cs typeface="Poppins Light"/>
                          <a:sym typeface="Poppins Light"/>
                        </a:rPr>
                        <a:t>3. Staff Attitudes – administrative staff</a:t>
                      </a:r>
                      <a:endParaRPr/>
                    </a:p>
                    <a:p>
                      <a:pPr indent="0" lvl="0" marL="0" marR="0" rtl="0" algn="l">
                        <a:lnSpc>
                          <a:spcPct val="107000"/>
                        </a:lnSpc>
                        <a:spcBef>
                          <a:spcPts val="800"/>
                        </a:spcBef>
                        <a:spcAft>
                          <a:spcPts val="0"/>
                        </a:spcAft>
                        <a:buNone/>
                      </a:pPr>
                      <a:r>
                        <a:rPr b="0" i="0" lang="en-GB" sz="1000" u="none" strike="noStrike">
                          <a:solidFill>
                            <a:schemeClr val="dk1"/>
                          </a:solidFill>
                          <a:latin typeface="Poppins Light"/>
                          <a:ea typeface="Poppins Light"/>
                          <a:cs typeface="Poppins Light"/>
                          <a:sym typeface="Poppins Light"/>
                        </a:rPr>
                        <a:t>3. Staff Attitudes – health professionals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BFFBE"/>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3. Getting through on the telephone</a:t>
                      </a:r>
                      <a:endParaRPr/>
                    </a:p>
                    <a:p>
                      <a:pPr indent="0" lvl="0" marL="0" marR="0" rtl="0" algn="l">
                        <a:lnSpc>
                          <a:spcPct val="107000"/>
                        </a:lnSpc>
                        <a:spcBef>
                          <a:spcPts val="800"/>
                        </a:spcBef>
                        <a:spcAft>
                          <a:spcPts val="0"/>
                        </a:spcAft>
                        <a:buNone/>
                      </a:pPr>
                      <a:r>
                        <a:rPr lang="en-GB" sz="1000">
                          <a:latin typeface="Poppins Light"/>
                          <a:ea typeface="Poppins Light"/>
                          <a:cs typeface="Poppins Light"/>
                          <a:sym typeface="Poppins Light"/>
                        </a:rPr>
                        <a:t>3. Staff Attitudes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D7E9"/>
                    </a:solidFill>
                  </a:tcPr>
                </a:tc>
              </a:tr>
              <a:tr h="222450">
                <a:tc rowSpan="3">
                  <a:txBody>
                    <a:bodyPr/>
                    <a:lstStyle/>
                    <a:p>
                      <a:pPr indent="0" lvl="0" marL="0" marR="0" rtl="0" algn="l">
                        <a:lnSpc>
                          <a:spcPct val="107000"/>
                        </a:lnSpc>
                        <a:spcBef>
                          <a:spcPts val="0"/>
                        </a:spcBef>
                        <a:spcAft>
                          <a:spcPts val="0"/>
                        </a:spcAft>
                        <a:buNone/>
                      </a:pPr>
                      <a:r>
                        <a:rPr b="1" lang="en-GB" sz="1000">
                          <a:solidFill>
                            <a:schemeClr val="lt1"/>
                          </a:solidFill>
                          <a:latin typeface="Poppins Light"/>
                          <a:ea typeface="Poppins Light"/>
                          <a:cs typeface="Poppins Light"/>
                          <a:sym typeface="Poppins Light"/>
                        </a:rPr>
                        <a:t>The Ealing Network</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t/>
                      </a:r>
                      <a:endParaRPr sz="1000">
                        <a:solidFill>
                          <a:schemeClr val="lt1"/>
                        </a:solidFill>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solidFill>
                            <a:schemeClr val="lt1"/>
                          </a:solidFill>
                          <a:latin typeface="Poppins Light"/>
                          <a:ea typeface="Poppins Light"/>
                          <a:cs typeface="Poppins Light"/>
                          <a:sym typeface="Poppins Light"/>
                        </a:rPr>
                        <a:t>No of reviews: 58</a:t>
                      </a:r>
                      <a:endParaRPr sz="1000">
                        <a:solidFill>
                          <a:schemeClr val="lt1"/>
                        </a:solidFill>
                        <a:latin typeface="Poppins Light"/>
                        <a:ea typeface="Poppins Light"/>
                        <a:cs typeface="Poppins Light"/>
                        <a:sym typeface="Poppins Light"/>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4C6B"/>
                    </a:solidFill>
                  </a:tcPr>
                </a:tc>
                <a:tc rowSpan="3">
                  <a:txBody>
                    <a:bodyPr/>
                    <a:lstStyle/>
                    <a:p>
                      <a:pPr indent="0" lvl="0" marL="0" marR="0" rtl="0" algn="ctr">
                        <a:lnSpc>
                          <a:spcPct val="107000"/>
                        </a:lnSpc>
                        <a:spcBef>
                          <a:spcPts val="0"/>
                        </a:spcBef>
                        <a:spcAft>
                          <a:spcPts val="0"/>
                        </a:spcAft>
                        <a:buNone/>
                      </a:pPr>
                      <a:r>
                        <a:t/>
                      </a:r>
                      <a:endParaRPr sz="1000">
                        <a:latin typeface="Poppins Light"/>
                        <a:ea typeface="Poppins Light"/>
                        <a:cs typeface="Poppins Light"/>
                        <a:sym typeface="Poppins Light"/>
                      </a:endParaRPr>
                    </a:p>
                    <a:p>
                      <a:pPr indent="0" lvl="0" marL="0" marR="0" rtl="0" algn="ctr">
                        <a:lnSpc>
                          <a:spcPct val="107000"/>
                        </a:lnSpc>
                        <a:spcBef>
                          <a:spcPts val="800"/>
                        </a:spcBef>
                        <a:spcAft>
                          <a:spcPts val="0"/>
                        </a:spcAft>
                        <a:buNone/>
                      </a:pPr>
                      <a:r>
                        <a:rPr lang="en-GB" sz="1000">
                          <a:latin typeface="Poppins Light"/>
                          <a:ea typeface="Poppins Light"/>
                          <a:cs typeface="Poppins Light"/>
                          <a:sym typeface="Poppins Light"/>
                        </a:rPr>
                        <a:t>3.9</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3F4FB"/>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1. Quality of treatment</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1. Appointment availability</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r h="222450">
                <a:tc vMerge="1"/>
                <a:tc vMerge="1"/>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Experience</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2. Getting through on the telephone</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r h="222450">
                <a:tc vMerge="1"/>
                <a:tc vMerge="1"/>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3. Staff Attitudes – health professionals</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FF3D"/>
                    </a:solidFill>
                  </a:tcPr>
                </a:tc>
                <a:tc>
                  <a:txBody>
                    <a:bodyPr/>
                    <a:lstStyle/>
                    <a:p>
                      <a:pPr indent="0" lvl="0" marL="0" marR="0" rtl="0" algn="l">
                        <a:lnSpc>
                          <a:spcPct val="107000"/>
                        </a:lnSpc>
                        <a:spcBef>
                          <a:spcPts val="0"/>
                        </a:spcBef>
                        <a:spcAft>
                          <a:spcPts val="0"/>
                        </a:spcAft>
                        <a:buNone/>
                      </a:pPr>
                      <a:r>
                        <a:rPr lang="en-GB" sz="1000">
                          <a:latin typeface="Poppins Light"/>
                          <a:ea typeface="Poppins Light"/>
                          <a:cs typeface="Poppins Light"/>
                          <a:sym typeface="Poppins Light"/>
                        </a:rPr>
                        <a:t>3. Waiting Times (punctuality and queueing on arrival)</a:t>
                      </a:r>
                      <a:endParaRPr/>
                    </a:p>
                  </a:txBody>
                  <a:tcPr marT="0" marB="0" marR="35125" marL="3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8AC0"/>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24"/>
          <p:cNvSpPr txBox="1"/>
          <p:nvPr>
            <p:ph idx="8" type="body"/>
          </p:nvPr>
        </p:nvSpPr>
        <p:spPr>
          <a:xfrm>
            <a:off x="431430" y="787227"/>
            <a:ext cx="5976000" cy="106595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600"/>
              <a:buNone/>
            </a:pPr>
            <a:r>
              <a:rPr lang="en-GB"/>
              <a:t>Emerging or Ongoing Issues</a:t>
            </a:r>
            <a:endParaRPr/>
          </a:p>
          <a:p>
            <a:pPr indent="0" lvl="0" marL="0" rtl="0" algn="l">
              <a:lnSpc>
                <a:spcPct val="100000"/>
              </a:lnSpc>
              <a:spcBef>
                <a:spcPts val="0"/>
              </a:spcBef>
              <a:spcAft>
                <a:spcPts val="0"/>
              </a:spcAft>
              <a:buClr>
                <a:srgbClr val="004C6B"/>
              </a:buClr>
              <a:buSzPts val="1200"/>
              <a:buNone/>
            </a:pPr>
            <a:r>
              <a:rPr b="0" lang="en-GB" sz="1200">
                <a:solidFill>
                  <a:srgbClr val="004C6B"/>
                </a:solidFill>
              </a:rPr>
              <a:t>So that we can understand ongoing or emerging issues in the borough we compare the top positive and negative issues throughout the year. We have highlighted in dark pink or bright green any issues which have repeated in at least three financial quarters.</a:t>
            </a:r>
            <a:endParaRPr/>
          </a:p>
        </p:txBody>
      </p:sp>
      <p:sp>
        <p:nvSpPr>
          <p:cNvPr id="656" name="Google Shape;656;p24"/>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7F7F7F"/>
              </a:buClr>
              <a:buSzPts val="2200"/>
              <a:buFont typeface="Poppins Light"/>
              <a:buNone/>
            </a:pPr>
            <a:fld id="{00000000-1234-1234-1234-123412341234}" type="slidenum">
              <a:rPr b="1" i="0" lang="en-GB" sz="2200" u="none" cap="none" strike="noStrike">
                <a:solidFill>
                  <a:srgbClr val="7F7F7F"/>
                </a:solidFill>
                <a:latin typeface="Poppins Light"/>
                <a:ea typeface="Poppins Light"/>
                <a:cs typeface="Poppins Light"/>
                <a:sym typeface="Poppins Light"/>
              </a:rPr>
              <a:t>‹#›</a:t>
            </a:fld>
            <a:endParaRPr b="1" i="0" sz="2200" u="none" cap="none" strike="noStrike">
              <a:solidFill>
                <a:srgbClr val="7F7F7F"/>
              </a:solidFill>
              <a:latin typeface="Poppins Light"/>
              <a:ea typeface="Poppins Light"/>
              <a:cs typeface="Poppins Light"/>
              <a:sym typeface="Poppins Light"/>
            </a:endParaRPr>
          </a:p>
        </p:txBody>
      </p:sp>
      <p:sp>
        <p:nvSpPr>
          <p:cNvPr id="657" name="Google Shape;657;p24"/>
          <p:cNvSpPr txBox="1"/>
          <p:nvPr/>
        </p:nvSpPr>
        <p:spPr>
          <a:xfrm>
            <a:off x="330824" y="1753564"/>
            <a:ext cx="56166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AC43A"/>
              </a:buClr>
              <a:buSzPts val="1400"/>
              <a:buFont typeface="Poppins Light"/>
              <a:buNone/>
            </a:pPr>
            <a:r>
              <a:rPr b="1" i="0" lang="en-GB" sz="1400" u="none" cap="none" strike="noStrike">
                <a:solidFill>
                  <a:srgbClr val="9AC43A"/>
                </a:solidFill>
                <a:latin typeface="Poppins Light"/>
                <a:ea typeface="Poppins Light"/>
                <a:cs typeface="Poppins Light"/>
                <a:sym typeface="Poppins Light"/>
              </a:rPr>
              <a:t>Positive </a:t>
            </a:r>
            <a:r>
              <a:rPr b="1" lang="en-GB" sz="1400">
                <a:solidFill>
                  <a:srgbClr val="9AC43A"/>
                </a:solidFill>
                <a:latin typeface="Poppins Light"/>
                <a:ea typeface="Poppins Light"/>
                <a:cs typeface="Poppins Light"/>
                <a:sym typeface="Poppins Light"/>
              </a:rPr>
              <a:t>Issues</a:t>
            </a:r>
            <a:endParaRPr b="1" i="0" sz="1400" u="none" cap="none" strike="noStrike">
              <a:solidFill>
                <a:srgbClr val="9AC43A"/>
              </a:solidFill>
              <a:latin typeface="Poppins Light"/>
              <a:ea typeface="Poppins Light"/>
              <a:cs typeface="Poppins Light"/>
              <a:sym typeface="Poppins Light"/>
            </a:endParaRPr>
          </a:p>
        </p:txBody>
      </p:sp>
      <p:sp>
        <p:nvSpPr>
          <p:cNvPr id="658" name="Google Shape;658;p24"/>
          <p:cNvSpPr txBox="1"/>
          <p:nvPr/>
        </p:nvSpPr>
        <p:spPr>
          <a:xfrm>
            <a:off x="404664" y="5169024"/>
            <a:ext cx="551683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83C8E"/>
              </a:buClr>
              <a:buSzPts val="1400"/>
              <a:buFont typeface="Poppins Light"/>
              <a:buNone/>
            </a:pPr>
            <a:r>
              <a:rPr b="1" i="0" lang="en-GB" sz="1400" u="none" cap="none" strike="noStrike">
                <a:solidFill>
                  <a:srgbClr val="D83C8E"/>
                </a:solidFill>
                <a:latin typeface="Poppins Light"/>
                <a:ea typeface="Poppins Light"/>
                <a:cs typeface="Poppins Light"/>
                <a:sym typeface="Poppins Light"/>
              </a:rPr>
              <a:t>Negative issues</a:t>
            </a:r>
            <a:endParaRPr/>
          </a:p>
        </p:txBody>
      </p:sp>
      <p:graphicFrame>
        <p:nvGraphicFramePr>
          <p:cNvPr id="659" name="Google Shape;659;p24"/>
          <p:cNvGraphicFramePr/>
          <p:nvPr/>
        </p:nvGraphicFramePr>
        <p:xfrm>
          <a:off x="431430" y="2118756"/>
          <a:ext cx="3000000" cy="3000000"/>
        </p:xfrm>
        <a:graphic>
          <a:graphicData uri="http://schemas.openxmlformats.org/drawingml/2006/table">
            <a:tbl>
              <a:tblPr bandRow="1" firstRow="1">
                <a:noFill/>
                <a:tableStyleId>{F5B70E6A-B2EB-4C0E-80CD-60F9B9E0F490}</a:tableStyleId>
              </a:tblPr>
              <a:tblGrid>
                <a:gridCol w="1509075"/>
              </a:tblGrid>
              <a:tr h="370850">
                <a:tc>
                  <a:txBody>
                    <a:bodyPr/>
                    <a:lstStyle/>
                    <a:p>
                      <a:pPr indent="0" lvl="0" marL="0" marR="0" rtl="0" algn="l">
                        <a:spcBef>
                          <a:spcPts val="0"/>
                        </a:spcBef>
                        <a:spcAft>
                          <a:spcPts val="0"/>
                        </a:spcAft>
                        <a:buNone/>
                      </a:pPr>
                      <a:r>
                        <a:rPr lang="en-GB" sz="1400"/>
                        <a:t>Q1</a:t>
                      </a:r>
                      <a:endParaRPr/>
                    </a:p>
                  </a:txBody>
                  <a:tcPr marT="45725" marB="45725" marR="91450" marL="91450"/>
                </a:tc>
              </a:tr>
              <a:tr h="370850">
                <a:tc>
                  <a:txBody>
                    <a:bodyPr/>
                    <a:lstStyle/>
                    <a:p>
                      <a:pPr indent="0" lvl="0" marL="0" marR="0" rtl="0" algn="l">
                        <a:spcBef>
                          <a:spcPts val="0"/>
                        </a:spcBef>
                        <a:spcAft>
                          <a:spcPts val="0"/>
                        </a:spcAft>
                        <a:buNone/>
                      </a:pPr>
                      <a:r>
                        <a:rPr b="0" i="0" lang="en-GB" sz="1200">
                          <a:solidFill>
                            <a:schemeClr val="dk1"/>
                          </a:solidFill>
                          <a:latin typeface="Poppins Light"/>
                          <a:ea typeface="Poppins Light"/>
                          <a:cs typeface="Poppins Light"/>
                          <a:sym typeface="Poppins Light"/>
                        </a:rPr>
                        <a:t>Quality of Staff - health professionals​</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rPr b="0" i="0" lang="en-GB" sz="1200">
                          <a:solidFill>
                            <a:schemeClr val="dk1"/>
                          </a:solidFill>
                          <a:latin typeface="Poppins Light"/>
                          <a:ea typeface="Poppins Light"/>
                          <a:cs typeface="Poppins Light"/>
                          <a:sym typeface="Poppins Light"/>
                        </a:rPr>
                        <a:t>Staff Attitudes​</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rPr b="0" i="0" lang="en-GB" sz="1200">
                          <a:solidFill>
                            <a:schemeClr val="dk1"/>
                          </a:solidFill>
                          <a:latin typeface="Poppins Light"/>
                          <a:ea typeface="Poppins Light"/>
                          <a:cs typeface="Poppins Light"/>
                          <a:sym typeface="Poppins Light"/>
                        </a:rPr>
                        <a:t>Staff Attitudes – health professionals​</a:t>
                      </a:r>
                      <a:endParaRPr sz="1200"/>
                    </a:p>
                  </a:txBody>
                  <a:tcPr marT="45725" marB="45725" marR="91450" marL="91450"/>
                </a:tc>
              </a:tr>
              <a:tr h="370850">
                <a:tc>
                  <a:txBody>
                    <a:bodyPr/>
                    <a:lstStyle/>
                    <a:p>
                      <a:pPr indent="0" lvl="0" marL="0" marR="0" rtl="0" algn="l">
                        <a:spcBef>
                          <a:spcPts val="0"/>
                        </a:spcBef>
                        <a:spcAft>
                          <a:spcPts val="0"/>
                        </a:spcAft>
                        <a:buNone/>
                      </a:pPr>
                      <a:r>
                        <a:rPr b="0" i="0" lang="en-GB" sz="1200">
                          <a:solidFill>
                            <a:schemeClr val="dk1"/>
                          </a:solidFill>
                          <a:latin typeface="Poppins Light"/>
                          <a:ea typeface="Poppins Light"/>
                          <a:cs typeface="Poppins Light"/>
                          <a:sym typeface="Poppins Light"/>
                        </a:rPr>
                        <a:t>Appointment Availability​</a:t>
                      </a:r>
                      <a:endParaRPr sz="1200"/>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Communication with patients</a:t>
                      </a:r>
                      <a:endParaRPr/>
                    </a:p>
                  </a:txBody>
                  <a:tcPr marT="45725" marB="45725" marR="91450" marL="91450"/>
                </a:tc>
              </a:tr>
            </a:tbl>
          </a:graphicData>
        </a:graphic>
      </p:graphicFrame>
      <p:graphicFrame>
        <p:nvGraphicFramePr>
          <p:cNvPr id="660" name="Google Shape;660;p24"/>
          <p:cNvGraphicFramePr/>
          <p:nvPr/>
        </p:nvGraphicFramePr>
        <p:xfrm>
          <a:off x="2042037" y="2118756"/>
          <a:ext cx="3000000" cy="3000000"/>
        </p:xfrm>
        <a:graphic>
          <a:graphicData uri="http://schemas.openxmlformats.org/drawingml/2006/table">
            <a:tbl>
              <a:tblPr bandRow="1" firstRow="1">
                <a:noFill/>
                <a:tableStyleId>{F5B70E6A-B2EB-4C0E-80CD-60F9B9E0F490}</a:tableStyleId>
              </a:tblPr>
              <a:tblGrid>
                <a:gridCol w="1509075"/>
              </a:tblGrid>
              <a:tr h="423600">
                <a:tc>
                  <a:txBody>
                    <a:bodyPr/>
                    <a:lstStyle/>
                    <a:p>
                      <a:pPr indent="0" lvl="0" marL="0" marR="0" rtl="0" algn="l">
                        <a:spcBef>
                          <a:spcPts val="0"/>
                        </a:spcBef>
                        <a:spcAft>
                          <a:spcPts val="0"/>
                        </a:spcAft>
                        <a:buNone/>
                      </a:pPr>
                      <a:r>
                        <a:rPr lang="en-GB" sz="1400"/>
                        <a:t>Q2</a:t>
                      </a:r>
                      <a:endParaRPr/>
                    </a:p>
                  </a:txBody>
                  <a:tcPr marT="45725" marB="45725" marR="91450" marL="91450"/>
                </a:tc>
              </a:tr>
              <a:tr h="522250">
                <a:tc>
                  <a:txBody>
                    <a:bodyPr/>
                    <a:lstStyle/>
                    <a:p>
                      <a:pPr indent="0" lvl="0" marL="0" marR="0" rtl="0" algn="l">
                        <a:spcBef>
                          <a:spcPts val="0"/>
                        </a:spcBef>
                        <a:spcAft>
                          <a:spcPts val="0"/>
                        </a:spcAft>
                        <a:buNone/>
                      </a:pPr>
                      <a:r>
                        <a:rPr b="0" lang="en-GB" sz="1200"/>
                        <a:t>Appointment availability</a:t>
                      </a:r>
                      <a:endParaRPr/>
                    </a:p>
                  </a:txBody>
                  <a:tcPr marT="45725" marB="45725" marR="91450" marL="91450">
                    <a:solidFill>
                      <a:srgbClr val="C4FF3D"/>
                    </a:solidFill>
                  </a:tcPr>
                </a:tc>
              </a:tr>
              <a:tr h="522250">
                <a:tc>
                  <a:txBody>
                    <a:bodyPr/>
                    <a:lstStyle/>
                    <a:p>
                      <a:pPr indent="0" lvl="0" marL="0" marR="0" rtl="0" algn="l">
                        <a:spcBef>
                          <a:spcPts val="0"/>
                        </a:spcBef>
                        <a:spcAft>
                          <a:spcPts val="0"/>
                        </a:spcAft>
                        <a:buNone/>
                      </a:pPr>
                      <a:r>
                        <a:rPr b="0" lang="en-GB" sz="1200"/>
                        <a:t>Quality of treatment</a:t>
                      </a:r>
                      <a:endParaRPr/>
                    </a:p>
                  </a:txBody>
                  <a:tcPr marT="45725" marB="45725" marR="91450" marL="91450">
                    <a:solidFill>
                      <a:srgbClr val="C4FF3D"/>
                    </a:solidFill>
                  </a:tcPr>
                </a:tc>
              </a:tr>
              <a:tr h="423600">
                <a:tc>
                  <a:txBody>
                    <a:bodyPr/>
                    <a:lstStyle/>
                    <a:p>
                      <a:pPr indent="0" lvl="0" marL="0" marR="0" rtl="0" algn="l">
                        <a:lnSpc>
                          <a:spcPct val="100000"/>
                        </a:lnSpc>
                        <a:spcBef>
                          <a:spcPts val="0"/>
                        </a:spcBef>
                        <a:spcAft>
                          <a:spcPts val="0"/>
                        </a:spcAft>
                        <a:buClr>
                          <a:schemeClr val="dk1"/>
                        </a:buClr>
                        <a:buSzPts val="1200"/>
                        <a:buFont typeface="Poppins Light"/>
                        <a:buNone/>
                      </a:pPr>
                      <a:r>
                        <a:rPr b="0" lang="en-GB" sz="1200"/>
                        <a:t>Staff attitudes</a:t>
                      </a:r>
                      <a:endParaRPr/>
                    </a:p>
                  </a:txBody>
                  <a:tcPr marT="45725" marB="45725" marR="91450" marL="91450"/>
                </a:tc>
              </a:tr>
              <a:tr h="5222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Communication with patients</a:t>
                      </a:r>
                      <a:endParaRPr/>
                    </a:p>
                  </a:txBody>
                  <a:tcPr marT="45725" marB="45725" marR="91450" marL="91450"/>
                </a:tc>
              </a:tr>
              <a:tr h="5222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Experience</a:t>
                      </a:r>
                      <a:endParaRPr sz="1200">
                        <a:highlight>
                          <a:srgbClr val="FFFF00"/>
                        </a:highlight>
                      </a:endParaRPr>
                    </a:p>
                    <a:p>
                      <a:pPr indent="0" lvl="0" marL="0" marR="0" rtl="0" algn="l">
                        <a:spcBef>
                          <a:spcPts val="0"/>
                        </a:spcBef>
                        <a:spcAft>
                          <a:spcPts val="0"/>
                        </a:spcAft>
                        <a:buNone/>
                      </a:pPr>
                      <a:r>
                        <a:t/>
                      </a:r>
                      <a:endParaRPr sz="1200"/>
                    </a:p>
                  </a:txBody>
                  <a:tcPr marT="45725" marB="45725" marR="91450" marL="91450"/>
                </a:tc>
              </a:tr>
            </a:tbl>
          </a:graphicData>
        </a:graphic>
      </p:graphicFrame>
      <p:graphicFrame>
        <p:nvGraphicFramePr>
          <p:cNvPr id="661" name="Google Shape;661;p24"/>
          <p:cNvGraphicFramePr/>
          <p:nvPr/>
        </p:nvGraphicFramePr>
        <p:xfrm>
          <a:off x="3748323" y="2121460"/>
          <a:ext cx="3000000" cy="3000000"/>
        </p:xfrm>
        <a:graphic>
          <a:graphicData uri="http://schemas.openxmlformats.org/drawingml/2006/table">
            <a:tbl>
              <a:tblPr bandRow="1" firstRow="1">
                <a:noFill/>
                <a:tableStyleId>{F5B70E6A-B2EB-4C0E-80CD-60F9B9E0F490}</a:tableStyleId>
              </a:tblPr>
              <a:tblGrid>
                <a:gridCol w="1413400"/>
              </a:tblGrid>
              <a:tr h="370850">
                <a:tc>
                  <a:txBody>
                    <a:bodyPr/>
                    <a:lstStyle/>
                    <a:p>
                      <a:pPr indent="0" lvl="0" marL="0" marR="0" rtl="0" algn="l">
                        <a:spcBef>
                          <a:spcPts val="0"/>
                        </a:spcBef>
                        <a:spcAft>
                          <a:spcPts val="0"/>
                        </a:spcAft>
                        <a:buNone/>
                      </a:pPr>
                      <a:r>
                        <a:rPr lang="en-GB" sz="1400"/>
                        <a:t>Q3</a:t>
                      </a:r>
                      <a:endParaRPr/>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bl>
          </a:graphicData>
        </a:graphic>
      </p:graphicFrame>
      <p:graphicFrame>
        <p:nvGraphicFramePr>
          <p:cNvPr id="662" name="Google Shape;662;p24"/>
          <p:cNvGraphicFramePr/>
          <p:nvPr/>
        </p:nvGraphicFramePr>
        <p:xfrm>
          <a:off x="5358930" y="2143046"/>
          <a:ext cx="3000000" cy="3000000"/>
        </p:xfrm>
        <a:graphic>
          <a:graphicData uri="http://schemas.openxmlformats.org/drawingml/2006/table">
            <a:tbl>
              <a:tblPr bandRow="1" firstRow="1">
                <a:noFill/>
                <a:tableStyleId>{F5B70E6A-B2EB-4C0E-80CD-60F9B9E0F490}</a:tableStyleId>
              </a:tblPr>
              <a:tblGrid>
                <a:gridCol w="1413400"/>
              </a:tblGrid>
              <a:tr h="370850">
                <a:tc>
                  <a:txBody>
                    <a:bodyPr/>
                    <a:lstStyle/>
                    <a:p>
                      <a:pPr indent="0" lvl="0" marL="0" marR="0" rtl="0" algn="l">
                        <a:spcBef>
                          <a:spcPts val="0"/>
                        </a:spcBef>
                        <a:spcAft>
                          <a:spcPts val="0"/>
                        </a:spcAft>
                        <a:buNone/>
                      </a:pPr>
                      <a:r>
                        <a:rPr lang="en-GB" sz="1400"/>
                        <a:t>Q4</a:t>
                      </a:r>
                      <a:endParaRPr/>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bl>
          </a:graphicData>
        </a:graphic>
      </p:graphicFrame>
      <p:graphicFrame>
        <p:nvGraphicFramePr>
          <p:cNvPr id="663" name="Google Shape;663;p24"/>
          <p:cNvGraphicFramePr/>
          <p:nvPr/>
        </p:nvGraphicFramePr>
        <p:xfrm>
          <a:off x="431430" y="5554565"/>
          <a:ext cx="3000000" cy="3000000"/>
        </p:xfrm>
        <a:graphic>
          <a:graphicData uri="http://schemas.openxmlformats.org/drawingml/2006/table">
            <a:tbl>
              <a:tblPr bandRow="1" firstRow="1">
                <a:noFill/>
                <a:tableStyleId>{10A70CA8-1910-4BF0-8736-62B6D0E23D68}</a:tableStyleId>
              </a:tblPr>
              <a:tblGrid>
                <a:gridCol w="1413400"/>
              </a:tblGrid>
              <a:tr h="390075">
                <a:tc>
                  <a:txBody>
                    <a:bodyPr/>
                    <a:lstStyle/>
                    <a:p>
                      <a:pPr indent="0" lvl="0" marL="0" marR="0" rtl="0" algn="l">
                        <a:spcBef>
                          <a:spcPts val="0"/>
                        </a:spcBef>
                        <a:spcAft>
                          <a:spcPts val="0"/>
                        </a:spcAft>
                        <a:buNone/>
                      </a:pPr>
                      <a:r>
                        <a:rPr lang="en-GB" sz="1400"/>
                        <a:t>Q1</a:t>
                      </a:r>
                      <a:endParaRPr/>
                    </a:p>
                  </a:txBody>
                  <a:tcPr marT="45725" marB="45725" marR="91450" marL="91450"/>
                </a:tc>
              </a:tr>
              <a:tr h="480925">
                <a:tc>
                  <a:txBody>
                    <a:bodyPr/>
                    <a:lstStyle/>
                    <a:p>
                      <a:pPr indent="0" lvl="0" marL="0" marR="0" rtl="0" algn="l">
                        <a:spcBef>
                          <a:spcPts val="0"/>
                        </a:spcBef>
                        <a:spcAft>
                          <a:spcPts val="0"/>
                        </a:spcAft>
                        <a:buNone/>
                      </a:pPr>
                      <a:r>
                        <a:rPr b="0" i="0" lang="en-GB" sz="1200">
                          <a:solidFill>
                            <a:schemeClr val="dk1"/>
                          </a:solidFill>
                          <a:latin typeface="Poppins Light"/>
                          <a:ea typeface="Poppins Light"/>
                          <a:cs typeface="Poppins Light"/>
                          <a:sym typeface="Poppins Light"/>
                        </a:rPr>
                        <a:t>Appointment Availability​</a:t>
                      </a:r>
                      <a:endParaRPr sz="1200"/>
                    </a:p>
                  </a:txBody>
                  <a:tcPr marT="45725" marB="45725" marR="91450" marL="91450"/>
                </a:tc>
              </a:tr>
              <a:tr h="673300">
                <a:tc>
                  <a:txBody>
                    <a:bodyPr/>
                    <a:lstStyle/>
                    <a:p>
                      <a:pPr indent="0" lvl="0" marL="0" marR="0" rtl="0" algn="l">
                        <a:spcBef>
                          <a:spcPts val="0"/>
                        </a:spcBef>
                        <a:spcAft>
                          <a:spcPts val="0"/>
                        </a:spcAft>
                        <a:buNone/>
                      </a:pPr>
                      <a:r>
                        <a:rPr b="0" i="0" lang="en-GB" sz="1200">
                          <a:solidFill>
                            <a:schemeClr val="dk1"/>
                          </a:solidFill>
                          <a:latin typeface="Poppins Light"/>
                          <a:ea typeface="Poppins Light"/>
                          <a:cs typeface="Poppins Light"/>
                          <a:sym typeface="Poppins Light"/>
                        </a:rPr>
                        <a:t>Getting through on the telephone​</a:t>
                      </a:r>
                      <a:endParaRPr b="0" sz="1200"/>
                    </a:p>
                  </a:txBody>
                  <a:tcPr marT="45725" marB="45725" marR="91450" marL="91450">
                    <a:solidFill>
                      <a:srgbClr val="F08AC0"/>
                    </a:solidFill>
                  </a:tcPr>
                </a:tc>
              </a:tr>
              <a:tr h="865675">
                <a:tc>
                  <a:txBody>
                    <a:bodyPr/>
                    <a:lstStyle/>
                    <a:p>
                      <a:pPr indent="0" lvl="0" marL="0" marR="0" rtl="0" algn="l">
                        <a:spcBef>
                          <a:spcPts val="0"/>
                        </a:spcBef>
                        <a:spcAft>
                          <a:spcPts val="0"/>
                        </a:spcAft>
                        <a:buNone/>
                      </a:pPr>
                      <a:r>
                        <a:rPr b="0" i="0" lang="en-GB" sz="1200">
                          <a:solidFill>
                            <a:schemeClr val="dk1"/>
                          </a:solidFill>
                          <a:latin typeface="Poppins Light"/>
                          <a:ea typeface="Poppins Light"/>
                          <a:cs typeface="Poppins Light"/>
                          <a:sym typeface="Poppins Light"/>
                        </a:rPr>
                        <a:t>Waiting Times (punctuality and queueing on arrival)​</a:t>
                      </a:r>
                      <a:endParaRPr sz="1200"/>
                    </a:p>
                  </a:txBody>
                  <a:tcPr marT="45725" marB="45725" marR="91450" marL="91450"/>
                </a:tc>
              </a:tr>
              <a:tr h="480925">
                <a:tc>
                  <a:txBody>
                    <a:bodyPr/>
                    <a:lstStyle/>
                    <a:p>
                      <a:pPr indent="0" lvl="0" marL="0" marR="0" rtl="0" algn="l">
                        <a:spcBef>
                          <a:spcPts val="0"/>
                        </a:spcBef>
                        <a:spcAft>
                          <a:spcPts val="0"/>
                        </a:spcAft>
                        <a:buNone/>
                      </a:pPr>
                      <a:r>
                        <a:rPr b="0" i="0" lang="en-GB" sz="1200">
                          <a:solidFill>
                            <a:schemeClr val="dk1"/>
                          </a:solidFill>
                          <a:latin typeface="Poppins Light"/>
                          <a:ea typeface="Poppins Light"/>
                          <a:cs typeface="Poppins Light"/>
                          <a:sym typeface="Poppins Light"/>
                        </a:rPr>
                        <a:t>Booking Appointments​</a:t>
                      </a:r>
                      <a:endParaRPr b="0" sz="1200"/>
                    </a:p>
                  </a:txBody>
                  <a:tcPr marT="45725" marB="45725" marR="91450" marL="91450">
                    <a:solidFill>
                      <a:srgbClr val="F08AC0"/>
                    </a:solidFill>
                  </a:tcPr>
                </a:tc>
              </a:tr>
              <a:tr h="673300">
                <a:tc>
                  <a:txBody>
                    <a:bodyPr/>
                    <a:lstStyle/>
                    <a:p>
                      <a:pPr indent="0" lvl="0" marL="0" marR="0" rtl="0" algn="l">
                        <a:spcBef>
                          <a:spcPts val="0"/>
                        </a:spcBef>
                        <a:spcAft>
                          <a:spcPts val="0"/>
                        </a:spcAft>
                        <a:buNone/>
                      </a:pPr>
                      <a:r>
                        <a:rPr b="0" i="0" lang="en-GB" sz="1200">
                          <a:solidFill>
                            <a:schemeClr val="dk1"/>
                          </a:solidFill>
                          <a:latin typeface="Poppins Light"/>
                          <a:ea typeface="Poppins Light"/>
                          <a:cs typeface="Poppins Light"/>
                          <a:sym typeface="Poppins Light"/>
                        </a:rPr>
                        <a:t>Staff Attitudes – administrative staff ​</a:t>
                      </a:r>
                      <a:endParaRPr sz="1200"/>
                    </a:p>
                  </a:txBody>
                  <a:tcPr marT="45725" marB="45725" marR="91450" marL="91450"/>
                </a:tc>
              </a:tr>
            </a:tbl>
          </a:graphicData>
        </a:graphic>
      </p:graphicFrame>
      <p:graphicFrame>
        <p:nvGraphicFramePr>
          <p:cNvPr id="664" name="Google Shape;664;p24"/>
          <p:cNvGraphicFramePr/>
          <p:nvPr/>
        </p:nvGraphicFramePr>
        <p:xfrm>
          <a:off x="2015271" y="5554565"/>
          <a:ext cx="3000000" cy="3000000"/>
        </p:xfrm>
        <a:graphic>
          <a:graphicData uri="http://schemas.openxmlformats.org/drawingml/2006/table">
            <a:tbl>
              <a:tblPr bandRow="1" firstRow="1">
                <a:noFill/>
                <a:tableStyleId>{10A70CA8-1910-4BF0-8736-62B6D0E23D68}</a:tableStyleId>
              </a:tblPr>
              <a:tblGrid>
                <a:gridCol w="1535850"/>
              </a:tblGrid>
              <a:tr h="370850">
                <a:tc>
                  <a:txBody>
                    <a:bodyPr/>
                    <a:lstStyle/>
                    <a:p>
                      <a:pPr indent="0" lvl="0" marL="0" marR="0" rtl="0" algn="l">
                        <a:spcBef>
                          <a:spcPts val="0"/>
                        </a:spcBef>
                        <a:spcAft>
                          <a:spcPts val="0"/>
                        </a:spcAft>
                        <a:buNone/>
                      </a:pPr>
                      <a:r>
                        <a:rPr lang="en-GB" sz="1400"/>
                        <a:t>Q2</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200"/>
                        <a:buFont typeface="Poppins Light"/>
                        <a:buNone/>
                      </a:pPr>
                      <a:r>
                        <a:rPr b="0" lang="en-GB" sz="1200"/>
                        <a:t>Appointment availability</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Getting through on the telephone</a:t>
                      </a:r>
                      <a:endParaRPr/>
                    </a:p>
                  </a:txBody>
                  <a:tcPr marT="45725" marB="45725" marR="91450" marL="91450">
                    <a:solidFill>
                      <a:srgbClr val="F08AC0"/>
                    </a:solidFill>
                  </a:tcPr>
                </a:tc>
              </a:tr>
              <a:tr h="3708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Booking appointments</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Quality of treatment</a:t>
                      </a:r>
                      <a:endParaRPr b="0" sz="1200"/>
                    </a:p>
                    <a:p>
                      <a:pPr indent="0" lvl="0" marL="0" marR="0" rtl="0" algn="l">
                        <a:lnSpc>
                          <a:spcPct val="100000"/>
                        </a:lnSpc>
                        <a:spcBef>
                          <a:spcPts val="0"/>
                        </a:spcBef>
                        <a:spcAft>
                          <a:spcPts val="0"/>
                        </a:spcAft>
                        <a:buClr>
                          <a:schemeClr val="dk1"/>
                        </a:buClr>
                        <a:buSzPts val="1200"/>
                        <a:buFont typeface="Poppins Light"/>
                        <a:buNone/>
                      </a:pPr>
                      <a:r>
                        <a:t/>
                      </a:r>
                      <a:endParaRPr b="0" sz="1200"/>
                    </a:p>
                    <a:p>
                      <a:pPr indent="0" lvl="0" marL="0" marR="0" rtl="0" algn="l">
                        <a:lnSpc>
                          <a:spcPct val="100000"/>
                        </a:lnSpc>
                        <a:spcBef>
                          <a:spcPts val="0"/>
                        </a:spcBef>
                        <a:spcAft>
                          <a:spcPts val="0"/>
                        </a:spcAft>
                        <a:buClr>
                          <a:schemeClr val="dk1"/>
                        </a:buClr>
                        <a:buSzPts val="1200"/>
                        <a:buFont typeface="Poppins Light"/>
                        <a:buNone/>
                      </a:pPr>
                      <a:r>
                        <a:rPr lang="en-GB" sz="1200"/>
                        <a:t>Waiting Times (punctuality and queueing on arrival)</a:t>
                      </a:r>
                      <a:endParaRPr/>
                    </a:p>
                  </a:txBody>
                  <a:tcPr marT="45725" marB="45725" marR="91450" marL="91450"/>
                </a:tc>
              </a:tr>
              <a:tr h="370850">
                <a:tc>
                  <a:txBody>
                    <a:bodyPr/>
                    <a:lstStyle/>
                    <a:p>
                      <a:pPr indent="0" lvl="0" marL="0" marR="0" rtl="0" algn="l">
                        <a:spcBef>
                          <a:spcPts val="0"/>
                        </a:spcBef>
                        <a:spcAft>
                          <a:spcPts val="0"/>
                        </a:spcAft>
                        <a:buNone/>
                      </a:pPr>
                      <a:r>
                        <a:rPr lang="en-GB" sz="1200"/>
                        <a:t>Communication with patients </a:t>
                      </a:r>
                      <a:endParaRPr b="0" sz="1200"/>
                    </a:p>
                  </a:txBody>
                  <a:tcPr marT="45725" marB="45725" marR="91450" marL="91450"/>
                </a:tc>
              </a:tr>
            </a:tbl>
          </a:graphicData>
        </a:graphic>
      </p:graphicFrame>
      <p:graphicFrame>
        <p:nvGraphicFramePr>
          <p:cNvPr id="665" name="Google Shape;665;p24"/>
          <p:cNvGraphicFramePr/>
          <p:nvPr/>
        </p:nvGraphicFramePr>
        <p:xfrm>
          <a:off x="3721557" y="5557269"/>
          <a:ext cx="3000000" cy="3000000"/>
        </p:xfrm>
        <a:graphic>
          <a:graphicData uri="http://schemas.openxmlformats.org/drawingml/2006/table">
            <a:tbl>
              <a:tblPr bandRow="1" firstRow="1">
                <a:noFill/>
                <a:tableStyleId>{10A70CA8-1910-4BF0-8736-62B6D0E23D68}</a:tableStyleId>
              </a:tblPr>
              <a:tblGrid>
                <a:gridCol w="1445525"/>
              </a:tblGrid>
              <a:tr h="368450">
                <a:tc>
                  <a:txBody>
                    <a:bodyPr/>
                    <a:lstStyle/>
                    <a:p>
                      <a:pPr indent="0" lvl="0" marL="0" marR="0" rtl="0" algn="l">
                        <a:spcBef>
                          <a:spcPts val="0"/>
                        </a:spcBef>
                        <a:spcAft>
                          <a:spcPts val="0"/>
                        </a:spcAft>
                        <a:buNone/>
                      </a:pPr>
                      <a:r>
                        <a:rPr b="1" lang="en-GB" sz="1400"/>
                        <a:t>Q3</a:t>
                      </a:r>
                      <a:endParaRPr/>
                    </a:p>
                  </a:txBody>
                  <a:tcPr marT="45725" marB="45725" marR="91450" marL="91450"/>
                </a:tc>
              </a:tr>
              <a:tr h="635975">
                <a:tc>
                  <a:txBody>
                    <a:bodyPr/>
                    <a:lstStyle/>
                    <a:p>
                      <a:pPr indent="0" lvl="0" marL="0" marR="0" rtl="0" algn="l">
                        <a:spcBef>
                          <a:spcPts val="0"/>
                        </a:spcBef>
                        <a:spcAft>
                          <a:spcPts val="0"/>
                        </a:spcAft>
                        <a:buNone/>
                      </a:pPr>
                      <a:r>
                        <a:t/>
                      </a:r>
                      <a:endParaRPr b="0" sz="1200"/>
                    </a:p>
                  </a:txBody>
                  <a:tcPr marT="45725" marB="45725" marR="91450" marL="91450"/>
                </a:tc>
              </a:tr>
              <a:tr h="454275">
                <a:tc>
                  <a:txBody>
                    <a:bodyPr/>
                    <a:lstStyle/>
                    <a:p>
                      <a:pPr indent="0" lvl="0" marL="0" marR="0" rtl="0" algn="l">
                        <a:spcBef>
                          <a:spcPts val="0"/>
                        </a:spcBef>
                        <a:spcAft>
                          <a:spcPts val="0"/>
                        </a:spcAft>
                        <a:buNone/>
                      </a:pPr>
                      <a:r>
                        <a:t/>
                      </a:r>
                      <a:endParaRPr b="0" sz="1200"/>
                    </a:p>
                  </a:txBody>
                  <a:tcPr marT="45725" marB="45725" marR="91450" marL="91450"/>
                </a:tc>
              </a:tr>
              <a:tr h="454275">
                <a:tc>
                  <a:txBody>
                    <a:bodyPr/>
                    <a:lstStyle/>
                    <a:p>
                      <a:pPr indent="0" lvl="0" marL="0" marR="0" rtl="0" algn="l">
                        <a:spcBef>
                          <a:spcPts val="0"/>
                        </a:spcBef>
                        <a:spcAft>
                          <a:spcPts val="0"/>
                        </a:spcAft>
                        <a:buNone/>
                      </a:pPr>
                      <a:r>
                        <a:t/>
                      </a:r>
                      <a:endParaRPr b="0" sz="1200"/>
                    </a:p>
                  </a:txBody>
                  <a:tcPr marT="45725" marB="45725" marR="91450" marL="91450">
                    <a:solidFill>
                      <a:srgbClr val="F08AC0"/>
                    </a:solidFill>
                  </a:tcPr>
                </a:tc>
              </a:tr>
              <a:tr h="454275">
                <a:tc>
                  <a:txBody>
                    <a:bodyPr/>
                    <a:lstStyle/>
                    <a:p>
                      <a:pPr indent="0" lvl="0" marL="0" marR="0" rtl="0" algn="l">
                        <a:spcBef>
                          <a:spcPts val="0"/>
                        </a:spcBef>
                        <a:spcAft>
                          <a:spcPts val="0"/>
                        </a:spcAft>
                        <a:buNone/>
                      </a:pPr>
                      <a:r>
                        <a:t/>
                      </a:r>
                      <a:endParaRPr b="0" sz="1200"/>
                    </a:p>
                  </a:txBody>
                  <a:tcPr marT="45725" marB="45725" marR="91450" marL="91450"/>
                </a:tc>
              </a:tr>
              <a:tr h="635975">
                <a:tc>
                  <a:txBody>
                    <a:bodyPr/>
                    <a:lstStyle/>
                    <a:p>
                      <a:pPr indent="0" lvl="0" marL="0" marR="0" rtl="0" algn="l">
                        <a:spcBef>
                          <a:spcPts val="0"/>
                        </a:spcBef>
                        <a:spcAft>
                          <a:spcPts val="0"/>
                        </a:spcAft>
                        <a:buNone/>
                      </a:pPr>
                      <a:r>
                        <a:t/>
                      </a:r>
                      <a:endParaRPr b="0" sz="1200"/>
                    </a:p>
                  </a:txBody>
                  <a:tcPr marT="45725" marB="45725" marR="91450" marL="91450">
                    <a:solidFill>
                      <a:srgbClr val="F08AC0"/>
                    </a:solidFill>
                  </a:tcPr>
                </a:tc>
              </a:tr>
            </a:tbl>
          </a:graphicData>
        </a:graphic>
      </p:graphicFrame>
      <p:graphicFrame>
        <p:nvGraphicFramePr>
          <p:cNvPr id="666" name="Google Shape;666;p24"/>
          <p:cNvGraphicFramePr/>
          <p:nvPr/>
        </p:nvGraphicFramePr>
        <p:xfrm>
          <a:off x="5332164" y="5578855"/>
          <a:ext cx="3000000" cy="3000000"/>
        </p:xfrm>
        <a:graphic>
          <a:graphicData uri="http://schemas.openxmlformats.org/drawingml/2006/table">
            <a:tbl>
              <a:tblPr bandRow="1" firstRow="1">
                <a:noFill/>
                <a:tableStyleId>{10A70CA8-1910-4BF0-8736-62B6D0E23D68}</a:tableStyleId>
              </a:tblPr>
              <a:tblGrid>
                <a:gridCol w="1413400"/>
              </a:tblGrid>
              <a:tr h="370850">
                <a:tc>
                  <a:txBody>
                    <a:bodyPr/>
                    <a:lstStyle/>
                    <a:p>
                      <a:pPr indent="0" lvl="0" marL="0" marR="0" rtl="0" algn="l">
                        <a:spcBef>
                          <a:spcPts val="0"/>
                        </a:spcBef>
                        <a:spcAft>
                          <a:spcPts val="0"/>
                        </a:spcAft>
                        <a:buNone/>
                      </a:pPr>
                      <a:r>
                        <a:rPr lang="en-GB" sz="1400"/>
                        <a:t>Q4</a:t>
                      </a:r>
                      <a:endParaRPr/>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solidFill>
                      <a:srgbClr val="F08AC0"/>
                    </a:solidFill>
                  </a:tcPr>
                </a:tc>
              </a:tr>
              <a:tr h="370850">
                <a:tc>
                  <a:txBody>
                    <a:bodyPr/>
                    <a:lstStyle/>
                    <a:p>
                      <a:pPr indent="0" lvl="0" marL="0" marR="0" rtl="0" algn="l">
                        <a:spcBef>
                          <a:spcPts val="0"/>
                        </a:spcBef>
                        <a:spcAft>
                          <a:spcPts val="0"/>
                        </a:spcAft>
                        <a:buNone/>
                      </a:pPr>
                      <a:r>
                        <a:t/>
                      </a:r>
                      <a:endParaRPr b="0" sz="1200"/>
                    </a:p>
                  </a:txBody>
                  <a:tcPr marT="45725" marB="45725" marR="91450" marL="91450">
                    <a:solidFill>
                      <a:srgbClr val="F08AC0"/>
                    </a:solidFill>
                  </a:tcPr>
                </a:tc>
              </a:tr>
              <a:tr h="370850">
                <a:tc>
                  <a:txBody>
                    <a:bodyPr/>
                    <a:lstStyle/>
                    <a:p>
                      <a:pPr indent="0" lvl="0" marL="0" marR="0" rtl="0" algn="l">
                        <a:spcBef>
                          <a:spcPts val="0"/>
                        </a:spcBef>
                        <a:spcAft>
                          <a:spcPts val="0"/>
                        </a:spcAft>
                        <a:buNone/>
                      </a:pPr>
                      <a:r>
                        <a:t/>
                      </a:r>
                      <a:endParaRPr b="0" sz="1200"/>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3C8E"/>
        </a:solidFill>
      </p:bgPr>
    </p:bg>
    <p:spTree>
      <p:nvGrpSpPr>
        <p:cNvPr id="670" name="Shape 670"/>
        <p:cNvGrpSpPr/>
        <p:nvPr/>
      </p:nvGrpSpPr>
      <p:grpSpPr>
        <a:xfrm>
          <a:off x="0" y="0"/>
          <a:ext cx="0" cy="0"/>
          <a:chOff x="0" y="0"/>
          <a:chExt cx="0" cy="0"/>
        </a:xfrm>
      </p:grpSpPr>
      <p:sp>
        <p:nvSpPr>
          <p:cNvPr id="671" name="Google Shape;671;p25"/>
          <p:cNvSpPr txBox="1"/>
          <p:nvPr>
            <p:ph idx="12" type="sldNum"/>
          </p:nvPr>
        </p:nvSpPr>
        <p:spPr>
          <a:xfrm>
            <a:off x="5864744" y="339081"/>
            <a:ext cx="581000" cy="360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FFFFFF"/>
              </a:buClr>
              <a:buSzPts val="2200"/>
              <a:buFont typeface="Poppins Light"/>
              <a:buNone/>
            </a:pPr>
            <a:fld id="{00000000-1234-1234-1234-123412341234}" type="slidenum">
              <a:rPr b="1" i="0" lang="en-GB" sz="2200" u="none" cap="none" strike="noStrike">
                <a:solidFill>
                  <a:srgbClr val="FFFFFF"/>
                </a:solidFill>
                <a:latin typeface="Poppins Light"/>
                <a:ea typeface="Poppins Light"/>
                <a:cs typeface="Poppins Light"/>
                <a:sym typeface="Poppins Light"/>
              </a:rPr>
              <a:t>‹#›</a:t>
            </a:fld>
            <a:endParaRPr b="1" i="0" sz="2200" u="none" cap="none" strike="noStrike">
              <a:solidFill>
                <a:srgbClr val="FFFFFF"/>
              </a:solidFill>
              <a:latin typeface="Poppins Light"/>
              <a:ea typeface="Poppins Light"/>
              <a:cs typeface="Poppins Light"/>
              <a:sym typeface="Poppins Light"/>
            </a:endParaRPr>
          </a:p>
        </p:txBody>
      </p:sp>
      <p:sp>
        <p:nvSpPr>
          <p:cNvPr id="672" name="Google Shape;672;p25"/>
          <p:cNvSpPr txBox="1"/>
          <p:nvPr/>
        </p:nvSpPr>
        <p:spPr>
          <a:xfrm>
            <a:off x="332656" y="769094"/>
            <a:ext cx="511256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600"/>
              <a:buFont typeface="Poppins"/>
              <a:buNone/>
            </a:pPr>
            <a:r>
              <a:rPr b="1" i="0" lang="en-GB" sz="1600" u="none" cap="none" strike="noStrike">
                <a:solidFill>
                  <a:srgbClr val="FFFFFF"/>
                </a:solidFill>
                <a:latin typeface="Poppins"/>
                <a:ea typeface="Poppins"/>
                <a:cs typeface="Poppins"/>
                <a:sym typeface="Poppins"/>
              </a:rPr>
              <a:t>Equalities Snapshot</a:t>
            </a:r>
            <a:endParaRPr/>
          </a:p>
        </p:txBody>
      </p:sp>
      <p:sp>
        <p:nvSpPr>
          <p:cNvPr id="673" name="Google Shape;673;p25"/>
          <p:cNvSpPr/>
          <p:nvPr/>
        </p:nvSpPr>
        <p:spPr>
          <a:xfrm>
            <a:off x="420132" y="2699667"/>
            <a:ext cx="6018760" cy="12541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sp>
        <p:nvSpPr>
          <p:cNvPr id="674" name="Google Shape;674;p25"/>
          <p:cNvSpPr txBox="1"/>
          <p:nvPr/>
        </p:nvSpPr>
        <p:spPr>
          <a:xfrm>
            <a:off x="1613564" y="2720752"/>
            <a:ext cx="466681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83C8E"/>
              </a:buClr>
              <a:buSzPts val="1400"/>
              <a:buFont typeface="Poppins Light"/>
              <a:buNone/>
            </a:pPr>
            <a:r>
              <a:rPr b="0" i="0" lang="en-GB" sz="1400" u="none" cap="none" strike="noStrike">
                <a:solidFill>
                  <a:srgbClr val="D83C8E"/>
                </a:solidFill>
                <a:latin typeface="Poppins Light"/>
                <a:ea typeface="Poppins Light"/>
                <a:cs typeface="Poppins Light"/>
                <a:sym typeface="Poppins Light"/>
              </a:rPr>
              <a:t>Gender</a:t>
            </a:r>
            <a:endParaRPr/>
          </a:p>
          <a:p>
            <a:pPr indent="0" lvl="0" marL="0" marR="0" rtl="0" algn="l">
              <a:spcBef>
                <a:spcPts val="0"/>
              </a:spcBef>
              <a:spcAft>
                <a:spcPts val="0"/>
              </a:spcAft>
              <a:buNone/>
            </a:pPr>
            <a:r>
              <a:t/>
            </a:r>
            <a:endParaRPr sz="1400">
              <a:solidFill>
                <a:srgbClr val="004C6B"/>
              </a:solidFill>
              <a:latin typeface="Poppins Light"/>
              <a:ea typeface="Poppins Light"/>
              <a:cs typeface="Poppins Light"/>
              <a:sym typeface="Poppins Light"/>
            </a:endParaRPr>
          </a:p>
        </p:txBody>
      </p:sp>
      <p:sp>
        <p:nvSpPr>
          <p:cNvPr id="675" name="Google Shape;675;p25"/>
          <p:cNvSpPr txBox="1"/>
          <p:nvPr/>
        </p:nvSpPr>
        <p:spPr>
          <a:xfrm>
            <a:off x="332656" y="1064568"/>
            <a:ext cx="6106236"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Poppins Light"/>
              <a:buNone/>
            </a:pPr>
            <a:r>
              <a:rPr b="0" i="0" lang="en-GB" sz="1200" u="none" cap="none" strike="noStrike">
                <a:solidFill>
                  <a:srgbClr val="FFFFFF"/>
                </a:solidFill>
                <a:latin typeface="Poppins Light"/>
                <a:ea typeface="Poppins Light"/>
                <a:cs typeface="Poppins Light"/>
                <a:sym typeface="Poppins Light"/>
              </a:rPr>
              <a:t>During our engagement we also ask residents to voluntarily share with us information about themselves such as gender, age, ethnicity etc. This allows us to understand whether there are differences in experience based on personal characteristics. </a:t>
            </a:r>
            <a:endParaRPr/>
          </a:p>
          <a:p>
            <a:pPr indent="0" lvl="0" marL="0" marR="0" rtl="0" algn="l">
              <a:lnSpc>
                <a:spcPct val="100000"/>
              </a:lnSpc>
              <a:spcBef>
                <a:spcPts val="0"/>
              </a:spcBef>
              <a:spcAft>
                <a:spcPts val="0"/>
              </a:spcAft>
              <a:buClr>
                <a:schemeClr val="dk1"/>
              </a:buClr>
              <a:buSzPts val="1200"/>
              <a:buFont typeface="Poppins Light"/>
              <a:buNone/>
            </a:pPr>
            <a:r>
              <a:t/>
            </a:r>
            <a:endParaRPr b="0" i="0" sz="1200" u="none" cap="none" strike="noStrike">
              <a:solidFill>
                <a:srgbClr val="FFFFFF"/>
              </a:solidFill>
              <a:latin typeface="Poppins Light"/>
              <a:ea typeface="Poppins Light"/>
              <a:cs typeface="Poppins Light"/>
              <a:sym typeface="Poppins Light"/>
            </a:endParaRPr>
          </a:p>
          <a:p>
            <a:pPr indent="0" lvl="0" marL="0" marR="0" rtl="0" algn="l">
              <a:lnSpc>
                <a:spcPct val="100000"/>
              </a:lnSpc>
              <a:spcBef>
                <a:spcPts val="0"/>
              </a:spcBef>
              <a:spcAft>
                <a:spcPts val="0"/>
              </a:spcAft>
              <a:buClr>
                <a:srgbClr val="FFFFFF"/>
              </a:buClr>
              <a:buSzPts val="1200"/>
              <a:buFont typeface="Poppins Light"/>
              <a:buNone/>
            </a:pPr>
            <a:r>
              <a:rPr b="0" i="0" lang="en-GB" sz="1200" u="none" cap="none" strike="noStrike">
                <a:solidFill>
                  <a:srgbClr val="FFFFFF"/>
                </a:solidFill>
                <a:latin typeface="Poppins Light"/>
                <a:ea typeface="Poppins Light"/>
                <a:cs typeface="Poppins Light"/>
                <a:sym typeface="Poppins Light"/>
              </a:rPr>
              <a:t>This section pulls out interesting statistics  we found when analysing overall experience ratings (1=</a:t>
            </a:r>
            <a:r>
              <a:rPr lang="en-GB" sz="1200">
                <a:solidFill>
                  <a:srgbClr val="FFFFFF"/>
                </a:solidFill>
                <a:latin typeface="Poppins Light"/>
                <a:ea typeface="Poppins Light"/>
                <a:cs typeface="Poppins Light"/>
                <a:sym typeface="Poppins Light"/>
              </a:rPr>
              <a:t>Very Poor</a:t>
            </a:r>
            <a:r>
              <a:rPr b="0" i="0" lang="en-GB" sz="1200" u="none" cap="none" strike="noStrike">
                <a:solidFill>
                  <a:srgbClr val="FFFFFF"/>
                </a:solidFill>
                <a:latin typeface="Poppins Light"/>
                <a:ea typeface="Poppins Light"/>
                <a:cs typeface="Poppins Light"/>
                <a:sym typeface="Poppins Light"/>
              </a:rPr>
              <a:t> 5= </a:t>
            </a:r>
            <a:r>
              <a:rPr lang="en-GB" sz="1200">
                <a:solidFill>
                  <a:srgbClr val="FFFFFF"/>
                </a:solidFill>
                <a:latin typeface="Poppins Light"/>
                <a:ea typeface="Poppins Light"/>
                <a:cs typeface="Poppins Light"/>
                <a:sym typeface="Poppins Light"/>
              </a:rPr>
              <a:t>Very Good</a:t>
            </a:r>
            <a:r>
              <a:rPr b="0" i="0" lang="en-GB" sz="1200" u="none" cap="none" strike="noStrike">
                <a:solidFill>
                  <a:srgbClr val="FFFFFF"/>
                </a:solidFill>
                <a:latin typeface="Poppins Light"/>
                <a:ea typeface="Poppins Light"/>
                <a:cs typeface="Poppins Light"/>
                <a:sym typeface="Poppins Light"/>
              </a:rPr>
              <a:t>). A full demographics breakdown can be found in the appendix.</a:t>
            </a:r>
            <a:endParaRPr/>
          </a:p>
        </p:txBody>
      </p:sp>
      <p:sp>
        <p:nvSpPr>
          <p:cNvPr id="676" name="Google Shape;676;p25"/>
          <p:cNvSpPr/>
          <p:nvPr/>
        </p:nvSpPr>
        <p:spPr>
          <a:xfrm>
            <a:off x="420132" y="4148178"/>
            <a:ext cx="6018760" cy="15696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sp>
        <p:nvSpPr>
          <p:cNvPr id="677" name="Google Shape;677;p25"/>
          <p:cNvSpPr/>
          <p:nvPr/>
        </p:nvSpPr>
        <p:spPr>
          <a:xfrm>
            <a:off x="420131" y="5930079"/>
            <a:ext cx="6018761" cy="26953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pic>
        <p:nvPicPr>
          <p:cNvPr descr="Icon&#10;&#10;Description automatically generated" id="678" name="Google Shape;678;p25"/>
          <p:cNvPicPr preferRelativeResize="0"/>
          <p:nvPr/>
        </p:nvPicPr>
        <p:blipFill rotWithShape="1">
          <a:blip r:embed="rId3">
            <a:alphaModFix/>
          </a:blip>
          <a:srcRect b="0" l="0" r="0" t="0"/>
          <a:stretch/>
        </p:blipFill>
        <p:spPr>
          <a:xfrm>
            <a:off x="577618" y="2848158"/>
            <a:ext cx="861774" cy="861774"/>
          </a:xfrm>
          <a:prstGeom prst="rect">
            <a:avLst/>
          </a:prstGeom>
          <a:noFill/>
          <a:ln>
            <a:noFill/>
          </a:ln>
        </p:spPr>
      </p:pic>
      <p:pic>
        <p:nvPicPr>
          <p:cNvPr descr="A picture containing logo&#10;&#10;Description automatically generated" id="679" name="Google Shape;679;p25"/>
          <p:cNvPicPr preferRelativeResize="0"/>
          <p:nvPr/>
        </p:nvPicPr>
        <p:blipFill rotWithShape="1">
          <a:blip r:embed="rId4">
            <a:alphaModFix/>
          </a:blip>
          <a:srcRect b="0" l="0" r="0" t="0"/>
          <a:stretch/>
        </p:blipFill>
        <p:spPr>
          <a:xfrm>
            <a:off x="605588" y="6609184"/>
            <a:ext cx="956601" cy="956601"/>
          </a:xfrm>
          <a:prstGeom prst="rect">
            <a:avLst/>
          </a:prstGeom>
          <a:noFill/>
          <a:ln>
            <a:noFill/>
          </a:ln>
        </p:spPr>
      </p:pic>
      <p:pic>
        <p:nvPicPr>
          <p:cNvPr descr="Woman outline" id="680" name="Google Shape;680;p25"/>
          <p:cNvPicPr preferRelativeResize="0"/>
          <p:nvPr/>
        </p:nvPicPr>
        <p:blipFill rotWithShape="1">
          <a:blip r:embed="rId5">
            <a:alphaModFix/>
          </a:blip>
          <a:srcRect b="0" l="0" r="0" t="0"/>
          <a:stretch/>
        </p:blipFill>
        <p:spPr>
          <a:xfrm>
            <a:off x="391354" y="4659672"/>
            <a:ext cx="725376" cy="725376"/>
          </a:xfrm>
          <a:prstGeom prst="rect">
            <a:avLst/>
          </a:prstGeom>
          <a:noFill/>
          <a:ln>
            <a:noFill/>
          </a:ln>
        </p:spPr>
      </p:pic>
      <p:pic>
        <p:nvPicPr>
          <p:cNvPr descr="Man with cane outline" id="681" name="Google Shape;681;p25"/>
          <p:cNvPicPr preferRelativeResize="0"/>
          <p:nvPr/>
        </p:nvPicPr>
        <p:blipFill rotWithShape="1">
          <a:blip r:embed="rId6">
            <a:alphaModFix/>
          </a:blip>
          <a:srcRect b="0" l="0" r="0" t="0"/>
          <a:stretch/>
        </p:blipFill>
        <p:spPr>
          <a:xfrm>
            <a:off x="1052736" y="4715599"/>
            <a:ext cx="669449" cy="669449"/>
          </a:xfrm>
          <a:prstGeom prst="rect">
            <a:avLst/>
          </a:prstGeom>
          <a:noFill/>
          <a:ln>
            <a:noFill/>
          </a:ln>
        </p:spPr>
      </p:pic>
      <p:pic>
        <p:nvPicPr>
          <p:cNvPr descr="Little Girl With Balloon outline" id="682" name="Google Shape;682;p25"/>
          <p:cNvPicPr preferRelativeResize="0"/>
          <p:nvPr/>
        </p:nvPicPr>
        <p:blipFill rotWithShape="1">
          <a:blip r:embed="rId7">
            <a:alphaModFix/>
          </a:blip>
          <a:srcRect b="0" l="0" r="0" t="0"/>
          <a:stretch/>
        </p:blipFill>
        <p:spPr>
          <a:xfrm>
            <a:off x="620688" y="4498974"/>
            <a:ext cx="873854" cy="873854"/>
          </a:xfrm>
          <a:prstGeom prst="rect">
            <a:avLst/>
          </a:prstGeom>
          <a:noFill/>
          <a:ln>
            <a:noFill/>
          </a:ln>
        </p:spPr>
      </p:pic>
      <p:sp>
        <p:nvSpPr>
          <p:cNvPr id="683" name="Google Shape;683;p25"/>
          <p:cNvSpPr txBox="1"/>
          <p:nvPr/>
        </p:nvSpPr>
        <p:spPr>
          <a:xfrm>
            <a:off x="1628800" y="4216077"/>
            <a:ext cx="47557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83C8E"/>
              </a:buClr>
              <a:buSzPts val="1400"/>
              <a:buFont typeface="Poppins Light"/>
              <a:buNone/>
            </a:pPr>
            <a:r>
              <a:rPr b="0" i="0" lang="en-GB" sz="1400" u="none" cap="none" strike="noStrike">
                <a:solidFill>
                  <a:srgbClr val="D83C8E"/>
                </a:solidFill>
                <a:latin typeface="Poppins Light"/>
                <a:ea typeface="Poppins Light"/>
                <a:cs typeface="Poppins Light"/>
                <a:sym typeface="Poppins Light"/>
              </a:rPr>
              <a:t>Age</a:t>
            </a:r>
            <a:endParaRPr/>
          </a:p>
        </p:txBody>
      </p:sp>
      <p:sp>
        <p:nvSpPr>
          <p:cNvPr id="684" name="Google Shape;684;p25"/>
          <p:cNvSpPr txBox="1"/>
          <p:nvPr/>
        </p:nvSpPr>
        <p:spPr>
          <a:xfrm>
            <a:off x="1613564" y="2720752"/>
            <a:ext cx="4666818"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83C8E"/>
              </a:buClr>
              <a:buSzPts val="1400"/>
              <a:buFont typeface="Poppins Light"/>
              <a:buNone/>
            </a:pPr>
            <a:r>
              <a:rPr b="0" i="0" lang="en-GB" sz="1400" u="none" cap="none" strike="noStrike">
                <a:solidFill>
                  <a:srgbClr val="D83C8E"/>
                </a:solidFill>
                <a:latin typeface="Poppins Light"/>
                <a:ea typeface="Poppins Light"/>
                <a:cs typeface="Poppins Light"/>
                <a:sym typeface="Poppins Light"/>
              </a:rPr>
              <a:t>Gender</a:t>
            </a:r>
            <a:endParaRPr/>
          </a:p>
          <a:p>
            <a:pPr indent="0" lvl="0" marL="0" marR="0" rtl="0" algn="l">
              <a:spcBef>
                <a:spcPts val="0"/>
              </a:spcBef>
              <a:spcAft>
                <a:spcPts val="0"/>
              </a:spcAft>
              <a:buNone/>
            </a:pPr>
            <a:r>
              <a:rPr lang="en-GB" sz="1400">
                <a:solidFill>
                  <a:srgbClr val="004C6B"/>
                </a:solidFill>
                <a:latin typeface="Poppins Light"/>
                <a:ea typeface="Poppins Light"/>
                <a:cs typeface="Poppins Light"/>
                <a:sym typeface="Poppins Light"/>
              </a:rPr>
              <a:t>In Q2, we received 19% more reviews from Women, compared to Men. However, men reported a more positive experience than women by 2% (76% to 74%)</a:t>
            </a:r>
            <a:endParaRPr/>
          </a:p>
        </p:txBody>
      </p:sp>
      <p:sp>
        <p:nvSpPr>
          <p:cNvPr id="685" name="Google Shape;685;p25"/>
          <p:cNvSpPr txBox="1"/>
          <p:nvPr/>
        </p:nvSpPr>
        <p:spPr>
          <a:xfrm>
            <a:off x="1628800" y="4216077"/>
            <a:ext cx="475572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83C8E"/>
              </a:buClr>
              <a:buSzPts val="1400"/>
              <a:buFont typeface="Poppins Light"/>
              <a:buNone/>
            </a:pPr>
            <a:r>
              <a:rPr b="0" i="0" lang="en-GB" sz="1400" u="none" cap="none" strike="noStrike">
                <a:solidFill>
                  <a:srgbClr val="D83C8E"/>
                </a:solidFill>
                <a:latin typeface="Poppins Light"/>
                <a:ea typeface="Poppins Light"/>
                <a:cs typeface="Poppins Light"/>
                <a:sym typeface="Poppins Light"/>
              </a:rPr>
              <a:t>Age</a:t>
            </a:r>
            <a:endParaRPr/>
          </a:p>
          <a:p>
            <a:pPr indent="0" lvl="0" marL="0" marR="0" rtl="0" algn="l">
              <a:spcBef>
                <a:spcPts val="0"/>
              </a:spcBef>
              <a:spcAft>
                <a:spcPts val="0"/>
              </a:spcAft>
              <a:buNone/>
            </a:pPr>
            <a:r>
              <a:rPr b="0" i="0" lang="en-GB" sz="1400">
                <a:solidFill>
                  <a:srgbClr val="004C6B"/>
                </a:solidFill>
                <a:latin typeface="Poppins Light"/>
                <a:ea typeface="Poppins Light"/>
                <a:cs typeface="Poppins Light"/>
                <a:sym typeface="Poppins Light"/>
              </a:rPr>
              <a:t>We received the most feedback from </a:t>
            </a:r>
            <a:r>
              <a:rPr lang="en-GB" sz="1400">
                <a:solidFill>
                  <a:srgbClr val="004C6B"/>
                </a:solidFill>
                <a:latin typeface="Poppins Light"/>
                <a:ea typeface="Poppins Light"/>
                <a:cs typeface="Poppins Light"/>
                <a:sym typeface="Poppins Light"/>
              </a:rPr>
              <a:t>55</a:t>
            </a:r>
            <a:r>
              <a:rPr b="0" i="0" lang="en-GB" sz="1400">
                <a:solidFill>
                  <a:srgbClr val="004C6B"/>
                </a:solidFill>
                <a:latin typeface="Poppins Light"/>
                <a:ea typeface="Poppins Light"/>
                <a:cs typeface="Poppins Light"/>
                <a:sym typeface="Poppins Light"/>
              </a:rPr>
              <a:t>-64 year-olds. A majority of this age group reported positive experiences, with </a:t>
            </a:r>
            <a:r>
              <a:rPr lang="en-GB" sz="1400">
                <a:solidFill>
                  <a:srgbClr val="004C6B"/>
                </a:solidFill>
                <a:latin typeface="Poppins Light"/>
                <a:ea typeface="Poppins Light"/>
                <a:cs typeface="Poppins Light"/>
                <a:sym typeface="Poppins Light"/>
              </a:rPr>
              <a:t>74</a:t>
            </a:r>
            <a:r>
              <a:rPr b="0" i="0" lang="en-GB" sz="1400">
                <a:solidFill>
                  <a:srgbClr val="004C6B"/>
                </a:solidFill>
                <a:latin typeface="Poppins Light"/>
                <a:ea typeface="Poppins Light"/>
                <a:cs typeface="Poppins Light"/>
                <a:sym typeface="Poppins Light"/>
              </a:rPr>
              <a:t>% expressing satisfaction. 11% had negative experiences, and </a:t>
            </a:r>
            <a:r>
              <a:rPr lang="en-GB" sz="1400">
                <a:solidFill>
                  <a:srgbClr val="004C6B"/>
                </a:solidFill>
                <a:latin typeface="Poppins Light"/>
                <a:ea typeface="Poppins Light"/>
                <a:cs typeface="Poppins Light"/>
                <a:sym typeface="Poppins Light"/>
              </a:rPr>
              <a:t>15</a:t>
            </a:r>
            <a:r>
              <a:rPr b="0" i="0" lang="en-GB" sz="1400">
                <a:solidFill>
                  <a:srgbClr val="004C6B"/>
                </a:solidFill>
                <a:latin typeface="Poppins Light"/>
                <a:ea typeface="Poppins Light"/>
                <a:cs typeface="Poppins Light"/>
                <a:sym typeface="Poppins Light"/>
              </a:rPr>
              <a:t>% felt neutral about their visits.</a:t>
            </a:r>
            <a:endParaRPr/>
          </a:p>
        </p:txBody>
      </p:sp>
      <p:sp>
        <p:nvSpPr>
          <p:cNvPr id="686" name="Google Shape;686;p25"/>
          <p:cNvSpPr txBox="1"/>
          <p:nvPr/>
        </p:nvSpPr>
        <p:spPr>
          <a:xfrm>
            <a:off x="1516854" y="6002977"/>
            <a:ext cx="4519592"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83C8E"/>
              </a:buClr>
              <a:buSzPts val="1400"/>
              <a:buFont typeface="Poppins Light"/>
              <a:buNone/>
            </a:pPr>
            <a:r>
              <a:rPr b="0" i="0" lang="en-GB" sz="1400" u="none" cap="none" strike="noStrike">
                <a:solidFill>
                  <a:srgbClr val="D83C8E"/>
                </a:solidFill>
                <a:latin typeface="Poppins Light"/>
                <a:ea typeface="Poppins Light"/>
                <a:cs typeface="Poppins Light"/>
                <a:sym typeface="Poppins Light"/>
              </a:rPr>
              <a:t>Ethnicity</a:t>
            </a:r>
            <a:endParaRPr/>
          </a:p>
          <a:p>
            <a:pPr indent="0" lvl="0" marL="0" marR="0" rtl="0" algn="l">
              <a:spcBef>
                <a:spcPts val="0"/>
              </a:spcBef>
              <a:spcAft>
                <a:spcPts val="0"/>
              </a:spcAft>
              <a:buNone/>
            </a:pPr>
            <a:r>
              <a:rPr b="0" i="0" lang="en-GB" sz="1400">
                <a:solidFill>
                  <a:srgbClr val="004C6B"/>
                </a:solidFill>
                <a:latin typeface="Poppins Light"/>
                <a:ea typeface="Poppins Light"/>
                <a:cs typeface="Poppins Light"/>
                <a:sym typeface="Poppins Light"/>
              </a:rPr>
              <a:t>We received the most feedback from patients who identified as White British, with most of this ethnic group expressing positive experiences, 80%. </a:t>
            </a:r>
            <a:endParaRPr/>
          </a:p>
          <a:p>
            <a:pPr indent="0" lvl="0" marL="0" marR="0" rtl="0" algn="l">
              <a:spcBef>
                <a:spcPts val="0"/>
              </a:spcBef>
              <a:spcAft>
                <a:spcPts val="0"/>
              </a:spcAft>
              <a:buNone/>
            </a:pPr>
            <a:r>
              <a:t/>
            </a:r>
            <a:endParaRPr sz="14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b="0" i="0" lang="en-GB" sz="1400">
                <a:solidFill>
                  <a:srgbClr val="004C6B"/>
                </a:solidFill>
                <a:latin typeface="Poppins Light"/>
                <a:ea typeface="Poppins Light"/>
                <a:cs typeface="Poppins Light"/>
                <a:sym typeface="Poppins Light"/>
              </a:rPr>
              <a:t>56% of the feedback we got was from patients from a minority ethnic background. Among patients who identified with an ethic background from this category, they had an overall positive sentiment of 69%.</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pic>
        <p:nvPicPr>
          <p:cNvPr descr="A few women looking at a paper&#10;&#10;Description automatically generated with low confidence" id="691" name="Google Shape;691;p26"/>
          <p:cNvPicPr preferRelativeResize="0"/>
          <p:nvPr>
            <p:ph idx="2" type="pic"/>
          </p:nvPr>
        </p:nvPicPr>
        <p:blipFill rotWithShape="1">
          <a:blip r:embed="rId3">
            <a:alphaModFix/>
          </a:blip>
          <a:srcRect b="0" l="11" r="10" t="0"/>
          <a:stretch/>
        </p:blipFill>
        <p:spPr>
          <a:xfrm>
            <a:off x="-24" y="3440832"/>
            <a:ext cx="6858000" cy="6465774"/>
          </a:xfrm>
          <a:prstGeom prst="rect">
            <a:avLst/>
          </a:prstGeom>
          <a:noFill/>
          <a:ln>
            <a:noFill/>
          </a:ln>
        </p:spPr>
      </p:pic>
      <p:pic>
        <p:nvPicPr>
          <p:cNvPr descr="P8 Background shape.png" id="692" name="Google Shape;692;p26"/>
          <p:cNvPicPr preferRelativeResize="0"/>
          <p:nvPr/>
        </p:nvPicPr>
        <p:blipFill rotWithShape="1">
          <a:blip r:embed="rId4">
            <a:alphaModFix/>
          </a:blip>
          <a:srcRect b="42314" l="0" r="0" t="0"/>
          <a:stretch/>
        </p:blipFill>
        <p:spPr>
          <a:xfrm>
            <a:off x="0" y="0"/>
            <a:ext cx="6858000" cy="5595942"/>
          </a:xfrm>
          <a:prstGeom prst="rect">
            <a:avLst/>
          </a:prstGeom>
          <a:noFill/>
          <a:ln>
            <a:noFill/>
          </a:ln>
        </p:spPr>
      </p:pic>
      <p:sp>
        <p:nvSpPr>
          <p:cNvPr id="693" name="Google Shape;693;p26"/>
          <p:cNvSpPr txBox="1"/>
          <p:nvPr>
            <p:ph idx="12" type="sldNum"/>
          </p:nvPr>
        </p:nvSpPr>
        <p:spPr>
          <a:xfrm>
            <a:off x="5913855" y="190710"/>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694" name="Google Shape;694;p26"/>
          <p:cNvSpPr txBox="1"/>
          <p:nvPr>
            <p:ph idx="1" type="body"/>
          </p:nvPr>
        </p:nvSpPr>
        <p:spPr>
          <a:xfrm>
            <a:off x="426651" y="1013032"/>
            <a:ext cx="6072187" cy="928688"/>
          </a:xfrm>
          <a:prstGeom prst="rect">
            <a:avLst/>
          </a:prstGeom>
          <a:noFill/>
          <a:ln>
            <a:noFill/>
          </a:ln>
        </p:spPr>
        <p:txBody>
          <a:bodyPr anchorCtr="0" anchor="t" bIns="0" lIns="0" spcFirstLastPara="1" rIns="0" wrap="square" tIns="0">
            <a:noAutofit/>
          </a:bodyPr>
          <a:lstStyle/>
          <a:p>
            <a:pPr indent="0" lvl="0" marL="0" rtl="0" algn="l">
              <a:lnSpc>
                <a:spcPct val="109375"/>
              </a:lnSpc>
              <a:spcBef>
                <a:spcPts val="0"/>
              </a:spcBef>
              <a:spcAft>
                <a:spcPts val="0"/>
              </a:spcAft>
              <a:buClr>
                <a:schemeClr val="lt1"/>
              </a:buClr>
              <a:buSzPts val="3200"/>
              <a:buNone/>
            </a:pPr>
            <a:r>
              <a:rPr lang="en-GB"/>
              <a:t>Experiences of Hospital Services</a:t>
            </a:r>
            <a:endParaRPr/>
          </a:p>
          <a:p>
            <a:pPr indent="0" lvl="0" marL="0" rtl="0" algn="l">
              <a:lnSpc>
                <a:spcPct val="109375"/>
              </a:lnSpc>
              <a:spcBef>
                <a:spcPts val="0"/>
              </a:spcBef>
              <a:spcAft>
                <a:spcPts val="0"/>
              </a:spcAft>
              <a:buClr>
                <a:schemeClr val="lt1"/>
              </a:buClr>
              <a:buSzPts val="3200"/>
              <a:buNone/>
            </a:pPr>
            <a:r>
              <a:t/>
            </a:r>
            <a:endParaRPr/>
          </a:p>
        </p:txBody>
      </p:sp>
      <p:cxnSp>
        <p:nvCxnSpPr>
          <p:cNvPr id="695" name="Google Shape;695;p26"/>
          <p:cNvCxnSpPr/>
          <p:nvPr/>
        </p:nvCxnSpPr>
        <p:spPr>
          <a:xfrm>
            <a:off x="419078" y="704817"/>
            <a:ext cx="6012000" cy="0"/>
          </a:xfrm>
          <a:prstGeom prst="straightConnector1">
            <a:avLst/>
          </a:prstGeom>
          <a:noFill/>
          <a:ln cap="flat" cmpd="sng" w="9525">
            <a:solidFill>
              <a:schemeClr val="lt2"/>
            </a:solidFill>
            <a:prstDash val="solid"/>
            <a:round/>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99" name="Shape 699"/>
        <p:cNvGrpSpPr/>
        <p:nvPr/>
      </p:nvGrpSpPr>
      <p:grpSpPr>
        <a:xfrm>
          <a:off x="0" y="0"/>
          <a:ext cx="0" cy="0"/>
          <a:chOff x="0" y="0"/>
          <a:chExt cx="0" cy="0"/>
        </a:xfrm>
      </p:grpSpPr>
      <p:sp>
        <p:nvSpPr>
          <p:cNvPr id="700" name="Google Shape;700;p27"/>
          <p:cNvSpPr txBox="1"/>
          <p:nvPr>
            <p:ph idx="12" type="sldNum"/>
          </p:nvPr>
        </p:nvSpPr>
        <p:spPr>
          <a:xfrm>
            <a:off x="5829461" y="236179"/>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solidFill>
                  <a:schemeClr val="lt1"/>
                </a:solidFill>
              </a:rPr>
              <a:t>‹#›</a:t>
            </a:fld>
            <a:endParaRPr>
              <a:solidFill>
                <a:schemeClr val="lt1"/>
              </a:solidFill>
            </a:endParaRPr>
          </a:p>
        </p:txBody>
      </p:sp>
      <p:sp>
        <p:nvSpPr>
          <p:cNvPr id="701" name="Google Shape;701;p27"/>
          <p:cNvSpPr txBox="1"/>
          <p:nvPr/>
        </p:nvSpPr>
        <p:spPr>
          <a:xfrm>
            <a:off x="389116" y="848543"/>
            <a:ext cx="59622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lt1"/>
                </a:solidFill>
                <a:latin typeface="Poppins"/>
                <a:ea typeface="Poppins"/>
                <a:cs typeface="Poppins"/>
                <a:sym typeface="Poppins"/>
              </a:rPr>
              <a:t>What people told us about Hospitals</a:t>
            </a:r>
            <a:endParaRPr/>
          </a:p>
        </p:txBody>
      </p:sp>
      <p:sp>
        <p:nvSpPr>
          <p:cNvPr id="702" name="Google Shape;702;p27"/>
          <p:cNvSpPr/>
          <p:nvPr/>
        </p:nvSpPr>
        <p:spPr>
          <a:xfrm>
            <a:off x="689020" y="2132215"/>
            <a:ext cx="1872208" cy="923553"/>
          </a:xfrm>
          <a:prstGeom prst="wedgeRoundRectCallout">
            <a:avLst>
              <a:gd fmla="val -20833" name="adj1"/>
              <a:gd fmla="val 62500" name="adj2"/>
              <a:gd fmla="val 0" name="adj3"/>
            </a:avLst>
          </a:prstGeom>
          <a:solidFill>
            <a:schemeClr val="lt1"/>
          </a:solidFill>
          <a:ln cap="flat" cmpd="sng" w="25400">
            <a:solidFill>
              <a:srgbClr val="9AC4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Poppins Light"/>
                <a:ea typeface="Poppins Light"/>
                <a:cs typeface="Poppins Light"/>
                <a:sym typeface="Poppins Light"/>
              </a:rPr>
              <a:t>“I am very happy; the people are so nice and very helpful.”</a:t>
            </a:r>
            <a:endParaRPr/>
          </a:p>
        </p:txBody>
      </p:sp>
      <p:sp>
        <p:nvSpPr>
          <p:cNvPr id="703" name="Google Shape;703;p27"/>
          <p:cNvSpPr/>
          <p:nvPr/>
        </p:nvSpPr>
        <p:spPr>
          <a:xfrm>
            <a:off x="3603461" y="1475402"/>
            <a:ext cx="2697362" cy="2493025"/>
          </a:xfrm>
          <a:prstGeom prst="wedgeRoundRectCallout">
            <a:avLst>
              <a:gd fmla="val -20833" name="adj1"/>
              <a:gd fmla="val 62500" name="adj2"/>
              <a:gd fmla="val 0" name="adj3"/>
            </a:avLst>
          </a:prstGeom>
          <a:solidFill>
            <a:schemeClr val="lt1"/>
          </a:solidFill>
          <a:ln cap="flat" cmpd="sng" w="25400">
            <a:solidFill>
              <a:srgbClr val="D83C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Poppins Light"/>
                <a:ea typeface="Poppins Light"/>
                <a:cs typeface="Poppins Light"/>
                <a:sym typeface="Poppins Light"/>
              </a:rPr>
              <a:t>“The waiting time today has been too long. I’ve taken time off work to come here, and I told them I would be back in 2 hours, but it has been over that time now. I understand that they have a lot of patients here. But my other appointment was in a completely different part of the hospital, so I had to walk so far and try to find my way around. Also, I think the local hospital should provide the care that I need.”</a:t>
            </a:r>
            <a:endParaRPr/>
          </a:p>
        </p:txBody>
      </p:sp>
      <p:sp>
        <p:nvSpPr>
          <p:cNvPr id="704" name="Google Shape;704;p27"/>
          <p:cNvSpPr/>
          <p:nvPr/>
        </p:nvSpPr>
        <p:spPr>
          <a:xfrm>
            <a:off x="389116" y="3393767"/>
            <a:ext cx="2448272" cy="1941314"/>
          </a:xfrm>
          <a:prstGeom prst="wedgeRoundRectCallout">
            <a:avLst>
              <a:gd fmla="val -20833" name="adj1"/>
              <a:gd fmla="val 62500" name="adj2"/>
              <a:gd fmla="val 0" name="adj3"/>
            </a:avLst>
          </a:prstGeom>
          <a:solidFill>
            <a:schemeClr val="lt1"/>
          </a:solidFill>
          <a:ln cap="flat" cmpd="sng" w="25400">
            <a:solidFill>
              <a:srgbClr val="9AC4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Poppins Light"/>
                <a:ea typeface="Poppins Light"/>
                <a:cs typeface="Poppins Light"/>
                <a:sym typeface="Poppins Light"/>
              </a:rPr>
              <a:t>“I came here for a brain scan, which was brilliant. They were very polite and very caring; it was exceptionally good. I just got a letter, and I came in for the appointment. There was a short wait, and it was okay. My experience here was efficient and quick.”</a:t>
            </a:r>
            <a:endParaRPr/>
          </a:p>
        </p:txBody>
      </p:sp>
      <p:sp>
        <p:nvSpPr>
          <p:cNvPr id="705" name="Google Shape;705;p27"/>
          <p:cNvSpPr/>
          <p:nvPr/>
        </p:nvSpPr>
        <p:spPr>
          <a:xfrm>
            <a:off x="3720708" y="4442668"/>
            <a:ext cx="2108753" cy="1020664"/>
          </a:xfrm>
          <a:prstGeom prst="wedgeRoundRectCallout">
            <a:avLst>
              <a:gd fmla="val -20833" name="adj1"/>
              <a:gd fmla="val 62500" name="adj2"/>
              <a:gd fmla="val 0" name="adj3"/>
            </a:avLst>
          </a:prstGeom>
          <a:solidFill>
            <a:schemeClr val="lt1"/>
          </a:solidFill>
          <a:ln cap="flat" cmpd="sng" w="25400">
            <a:solidFill>
              <a:srgbClr val="D83C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Poppins Light"/>
                <a:ea typeface="Poppins Light"/>
                <a:cs typeface="Poppins Light"/>
                <a:sym typeface="Poppins Light"/>
              </a:rPr>
              <a:t>“The appointment was not easy; it took over 10 months to get my appointment.”</a:t>
            </a:r>
            <a:endParaRPr/>
          </a:p>
        </p:txBody>
      </p:sp>
      <p:sp>
        <p:nvSpPr>
          <p:cNvPr id="706" name="Google Shape;706;p27"/>
          <p:cNvSpPr/>
          <p:nvPr/>
        </p:nvSpPr>
        <p:spPr>
          <a:xfrm>
            <a:off x="389116" y="5799213"/>
            <a:ext cx="2448272" cy="1152128"/>
          </a:xfrm>
          <a:prstGeom prst="wedgeRoundRectCallout">
            <a:avLst>
              <a:gd fmla="val -20833" name="adj1"/>
              <a:gd fmla="val 62500" name="adj2"/>
              <a:gd fmla="val 0" name="adj3"/>
            </a:avLst>
          </a:prstGeom>
          <a:solidFill>
            <a:schemeClr val="lt1"/>
          </a:solidFill>
          <a:ln cap="flat" cmpd="sng" w="25400">
            <a:solidFill>
              <a:srgbClr val="9AC4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Poppins Light"/>
                <a:ea typeface="Poppins Light"/>
                <a:cs typeface="Poppins Light"/>
                <a:sym typeface="Poppins Light"/>
              </a:rPr>
              <a:t>“Their customer service is good. They explain things to you properly.”</a:t>
            </a:r>
            <a:endParaRPr/>
          </a:p>
        </p:txBody>
      </p:sp>
      <p:sp>
        <p:nvSpPr>
          <p:cNvPr id="707" name="Google Shape;707;p27"/>
          <p:cNvSpPr/>
          <p:nvPr/>
        </p:nvSpPr>
        <p:spPr>
          <a:xfrm>
            <a:off x="3429000" y="5773078"/>
            <a:ext cx="2797196" cy="1502763"/>
          </a:xfrm>
          <a:prstGeom prst="wedgeRoundRectCallout">
            <a:avLst>
              <a:gd fmla="val -20833" name="adj1"/>
              <a:gd fmla="val 62500" name="adj2"/>
              <a:gd fmla="val 0" name="adj3"/>
            </a:avLst>
          </a:prstGeom>
          <a:solidFill>
            <a:schemeClr val="lt1"/>
          </a:solidFill>
          <a:ln cap="flat" cmpd="sng" w="25400">
            <a:solidFill>
              <a:srgbClr val="D83C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100">
                <a:solidFill>
                  <a:srgbClr val="004C6B"/>
                </a:solidFill>
                <a:latin typeface="Poppins Light"/>
                <a:ea typeface="Poppins Light"/>
                <a:cs typeface="Poppins Light"/>
                <a:sym typeface="Poppins Light"/>
              </a:rPr>
              <a:t>Sometimes the phone line is busy. Once, I arrived 15 minutes late because of traffic, and they refused to see me. The waiting time depends. They need more phone lines and staff members to answer the phones. </a:t>
            </a:r>
            <a:endParaRPr sz="1100">
              <a:solidFill>
                <a:srgbClr val="004C6B"/>
              </a:solidFill>
              <a:latin typeface="Poppins Light"/>
              <a:ea typeface="Poppins Light"/>
              <a:cs typeface="Poppins Light"/>
              <a:sym typeface="Poppins Light"/>
            </a:endParaRPr>
          </a:p>
        </p:txBody>
      </p:sp>
      <p:sp>
        <p:nvSpPr>
          <p:cNvPr id="708" name="Google Shape;708;p27"/>
          <p:cNvSpPr/>
          <p:nvPr/>
        </p:nvSpPr>
        <p:spPr>
          <a:xfrm>
            <a:off x="389116" y="7358985"/>
            <a:ext cx="2619268" cy="2075669"/>
          </a:xfrm>
          <a:prstGeom prst="wedgeRoundRectCallout">
            <a:avLst>
              <a:gd fmla="val -20833" name="adj1"/>
              <a:gd fmla="val 62500" name="adj2"/>
              <a:gd fmla="val 0" name="adj3"/>
            </a:avLst>
          </a:prstGeom>
          <a:solidFill>
            <a:schemeClr val="lt1"/>
          </a:solidFill>
          <a:ln cap="flat" cmpd="sng" w="25400">
            <a:solidFill>
              <a:srgbClr val="9AC4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Poppins Light"/>
                <a:ea typeface="Poppins Light"/>
                <a:cs typeface="Poppins Light"/>
                <a:sym typeface="Poppins Light"/>
              </a:rPr>
              <a:t>“I was shocked; they treated me very nicely. Took me in straight away and did what was supposed to be done. The health, reception and security staff were angels considering they have a lot of pressure. They make sure you see the right people. “</a:t>
            </a:r>
            <a:endParaRPr/>
          </a:p>
        </p:txBody>
      </p:sp>
      <p:sp>
        <p:nvSpPr>
          <p:cNvPr id="709" name="Google Shape;709;p27"/>
          <p:cNvSpPr/>
          <p:nvPr/>
        </p:nvSpPr>
        <p:spPr>
          <a:xfrm>
            <a:off x="3603461" y="7585588"/>
            <a:ext cx="2448273" cy="1849066"/>
          </a:xfrm>
          <a:prstGeom prst="wedgeRoundRectCallout">
            <a:avLst>
              <a:gd fmla="val -20833" name="adj1"/>
              <a:gd fmla="val 62500" name="adj2"/>
              <a:gd fmla="val 0" name="adj3"/>
            </a:avLst>
          </a:prstGeom>
          <a:solidFill>
            <a:schemeClr val="lt1"/>
          </a:solidFill>
          <a:ln cap="flat" cmpd="sng" w="25400">
            <a:solidFill>
              <a:srgbClr val="D83C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Poppins Light"/>
                <a:ea typeface="Poppins Light"/>
                <a:cs typeface="Poppins Light"/>
                <a:sym typeface="Poppins Light"/>
              </a:rPr>
              <a:t>“You need to wait 3 months to get the appointment, and when you do, you may not get the medication you need. It is not easy to get through on the phone, so you have to phone 111. You have to wait 3 hours to be seen.”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28"/>
          <p:cNvSpPr txBox="1"/>
          <p:nvPr>
            <p:ph idx="12" type="sldNum"/>
          </p:nvPr>
        </p:nvSpPr>
        <p:spPr>
          <a:xfrm>
            <a:off x="5864744"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715" name="Google Shape;715;p28"/>
          <p:cNvSpPr txBox="1"/>
          <p:nvPr/>
        </p:nvSpPr>
        <p:spPr>
          <a:xfrm>
            <a:off x="466612" y="3512840"/>
            <a:ext cx="5688632" cy="51398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600">
                <a:solidFill>
                  <a:schemeClr val="dk1"/>
                </a:solidFill>
                <a:latin typeface="Poppins"/>
                <a:ea typeface="Poppins"/>
                <a:cs typeface="Poppins"/>
                <a:sym typeface="Poppins"/>
              </a:rPr>
              <a:t>Hospital Services</a:t>
            </a:r>
            <a:endParaRPr/>
          </a:p>
          <a:p>
            <a:pPr indent="0" lvl="0" marL="0" marR="0" rtl="0" algn="ctr">
              <a:spcBef>
                <a:spcPts val="0"/>
              </a:spcBef>
              <a:spcAft>
                <a:spcPts val="0"/>
              </a:spcAft>
              <a:buNone/>
            </a:pPr>
            <a:r>
              <a:rPr lang="en-GB" sz="6600">
                <a:solidFill>
                  <a:schemeClr val="accent1"/>
                </a:solidFill>
                <a:latin typeface="Poppins"/>
                <a:ea typeface="Poppins"/>
                <a:cs typeface="Poppins"/>
                <a:sym typeface="Poppins"/>
              </a:rPr>
              <a:t>Summary Findings</a:t>
            </a:r>
            <a:endParaRPr/>
          </a:p>
          <a:p>
            <a:pPr indent="0" lvl="0" marL="0" marR="0" rtl="0" algn="ctr">
              <a:spcBef>
                <a:spcPts val="0"/>
              </a:spcBef>
              <a:spcAft>
                <a:spcPts val="0"/>
              </a:spcAft>
              <a:buNone/>
            </a:pPr>
            <a:r>
              <a:t/>
            </a:r>
            <a:endParaRPr sz="3200">
              <a:solidFill>
                <a:schemeClr val="dk1"/>
              </a:solidFill>
              <a:latin typeface="Poppins"/>
              <a:ea typeface="Poppins"/>
              <a:cs typeface="Poppins"/>
              <a:sym typeface="Poppins"/>
            </a:endParaRPr>
          </a:p>
          <a:p>
            <a:pPr indent="0" lvl="0" marL="0" marR="0" rtl="0" algn="ctr">
              <a:spcBef>
                <a:spcPts val="0"/>
              </a:spcBef>
              <a:spcAft>
                <a:spcPts val="0"/>
              </a:spcAft>
              <a:buNone/>
            </a:pPr>
            <a:r>
              <a:t/>
            </a:r>
            <a:endParaRPr sz="3200">
              <a:solidFill>
                <a:schemeClr val="dk1"/>
              </a:solidFill>
              <a:latin typeface="Poppins"/>
              <a:ea typeface="Poppins"/>
              <a:cs typeface="Poppins"/>
              <a:sym typeface="Poppins"/>
            </a:endParaRPr>
          </a:p>
        </p:txBody>
      </p:sp>
      <p:pic>
        <p:nvPicPr>
          <p:cNvPr id="716" name="Google Shape;716;p28"/>
          <p:cNvPicPr preferRelativeResize="0"/>
          <p:nvPr/>
        </p:nvPicPr>
        <p:blipFill rotWithShape="1">
          <a:blip r:embed="rId3">
            <a:alphaModFix/>
          </a:blip>
          <a:srcRect b="38804" l="0" r="0" t="1"/>
          <a:stretch/>
        </p:blipFill>
        <p:spPr>
          <a:xfrm>
            <a:off x="-16408" y="7210"/>
            <a:ext cx="6858024" cy="3289606"/>
          </a:xfrm>
          <a:prstGeom prst="rect">
            <a:avLst/>
          </a:prstGeom>
          <a:noFill/>
          <a:ln>
            <a:noFill/>
          </a:ln>
        </p:spPr>
      </p:pic>
      <p:pic>
        <p:nvPicPr>
          <p:cNvPr id="717" name="Google Shape;717;p28"/>
          <p:cNvPicPr preferRelativeResize="0"/>
          <p:nvPr/>
        </p:nvPicPr>
        <p:blipFill rotWithShape="1">
          <a:blip r:embed="rId3">
            <a:alphaModFix/>
          </a:blip>
          <a:srcRect b="38804" l="0" r="0" t="1"/>
          <a:stretch/>
        </p:blipFill>
        <p:spPr>
          <a:xfrm rot="10800000">
            <a:off x="9500" y="6609184"/>
            <a:ext cx="6858024" cy="32896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29"/>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7F7F7F"/>
              </a:buClr>
              <a:buSzPts val="2200"/>
              <a:buFont typeface="Poppins Light"/>
              <a:buNone/>
            </a:pPr>
            <a:fld id="{00000000-1234-1234-1234-123412341234}" type="slidenum">
              <a:rPr b="1" i="0" lang="en-GB" sz="2200" u="none" cap="none" strike="noStrike">
                <a:solidFill>
                  <a:srgbClr val="7F7F7F"/>
                </a:solidFill>
                <a:latin typeface="Poppins Light"/>
                <a:ea typeface="Poppins Light"/>
                <a:cs typeface="Poppins Light"/>
                <a:sym typeface="Poppins Light"/>
              </a:rPr>
              <a:t>‹#›</a:t>
            </a:fld>
            <a:endParaRPr b="1" i="0" sz="2200" u="none" cap="none" strike="noStrike">
              <a:solidFill>
                <a:srgbClr val="7F7F7F"/>
              </a:solidFill>
              <a:latin typeface="Poppins Light"/>
              <a:ea typeface="Poppins Light"/>
              <a:cs typeface="Poppins Light"/>
              <a:sym typeface="Poppins Light"/>
            </a:endParaRPr>
          </a:p>
        </p:txBody>
      </p:sp>
      <p:sp>
        <p:nvSpPr>
          <p:cNvPr id="723" name="Google Shape;723;p29"/>
          <p:cNvSpPr txBox="1"/>
          <p:nvPr/>
        </p:nvSpPr>
        <p:spPr>
          <a:xfrm>
            <a:off x="378181" y="738969"/>
            <a:ext cx="605996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9AC43A"/>
                </a:solidFill>
                <a:latin typeface="Poppins"/>
                <a:ea typeface="Poppins"/>
                <a:cs typeface="Poppins"/>
                <a:sym typeface="Poppins"/>
              </a:rPr>
              <a:t>What has worked well?</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Below is a list of the key positive aspects relating to hospitals between April and June 2025</a:t>
            </a:r>
            <a:endParaRPr/>
          </a:p>
        </p:txBody>
      </p:sp>
      <p:sp>
        <p:nvSpPr>
          <p:cNvPr id="724" name="Google Shape;724;p29"/>
          <p:cNvSpPr/>
          <p:nvPr/>
        </p:nvSpPr>
        <p:spPr>
          <a:xfrm>
            <a:off x="60340" y="10219487"/>
            <a:ext cx="6797660" cy="2478870"/>
          </a:xfrm>
          <a:prstGeom prst="rect">
            <a:avLst/>
          </a:prstGeom>
          <a:solidFill>
            <a:srgbClr val="FAD7E9"/>
          </a:solidFill>
          <a:ln cap="flat" cmpd="sng" w="9525">
            <a:solidFill>
              <a:srgbClr val="F5B0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800">
                <a:solidFill>
                  <a:srgbClr val="000000"/>
                </a:solidFill>
                <a:latin typeface="Poppins Light"/>
                <a:ea typeface="Poppins Light"/>
                <a:cs typeface="Poppins Light"/>
                <a:sym typeface="Poppins Light"/>
              </a:rPr>
              <a:t>Check the Top 5 positive sub themes</a:t>
            </a:r>
            <a:endParaRPr/>
          </a:p>
          <a:p>
            <a:pPr indent="0" lvl="0" marL="0" marR="0" rtl="0" algn="l">
              <a:spcBef>
                <a:spcPts val="0"/>
              </a:spcBef>
              <a:spcAft>
                <a:spcPts val="0"/>
              </a:spcAft>
              <a:buNone/>
            </a:pPr>
            <a:r>
              <a:t/>
            </a:r>
            <a:endParaRPr sz="1800">
              <a:solidFill>
                <a:srgbClr val="000000"/>
              </a:solidFill>
              <a:latin typeface="Poppins Light"/>
              <a:ea typeface="Poppins Light"/>
              <a:cs typeface="Poppins Light"/>
              <a:sym typeface="Poppins Light"/>
            </a:endParaRPr>
          </a:p>
          <a:p>
            <a:pPr indent="0" lvl="0" marL="0" marR="0" rtl="0" algn="l">
              <a:spcBef>
                <a:spcPts val="0"/>
              </a:spcBef>
              <a:spcAft>
                <a:spcPts val="0"/>
              </a:spcAft>
              <a:buNone/>
            </a:pPr>
            <a:r>
              <a:rPr lang="en-GB" sz="1800">
                <a:solidFill>
                  <a:srgbClr val="000000"/>
                </a:solidFill>
                <a:latin typeface="Poppins Light"/>
                <a:ea typeface="Poppins Light"/>
                <a:cs typeface="Poppins Light"/>
                <a:sym typeface="Poppins Light"/>
              </a:rPr>
              <a:t>You should also check the list of top 5 positive sub-themes in case any of them do not feature in the top 10 themes chart. You might identify additional issues you want to use on this slide.</a:t>
            </a:r>
            <a:endParaRPr/>
          </a:p>
          <a:p>
            <a:pPr indent="0" lvl="0" marL="0" marR="0" rtl="0" algn="l">
              <a:spcBef>
                <a:spcPts val="0"/>
              </a:spcBef>
              <a:spcAft>
                <a:spcPts val="0"/>
              </a:spcAft>
              <a:buNone/>
            </a:pPr>
            <a:r>
              <a:t/>
            </a:r>
            <a:endParaRPr sz="1800">
              <a:solidFill>
                <a:srgbClr val="000000"/>
              </a:solidFill>
              <a:latin typeface="Poppins Light"/>
              <a:ea typeface="Poppins Light"/>
              <a:cs typeface="Poppins Light"/>
              <a:sym typeface="Poppins Light"/>
            </a:endParaRPr>
          </a:p>
          <a:p>
            <a:pPr indent="0" lvl="0" marL="0" marR="0" rtl="0" algn="l">
              <a:spcBef>
                <a:spcPts val="0"/>
              </a:spcBef>
              <a:spcAft>
                <a:spcPts val="0"/>
              </a:spcAft>
              <a:buNone/>
            </a:pPr>
            <a:r>
              <a:rPr lang="en-GB" sz="1800">
                <a:solidFill>
                  <a:srgbClr val="000000"/>
                </a:solidFill>
                <a:latin typeface="Poppins Light"/>
                <a:ea typeface="Poppins Light"/>
                <a:cs typeface="Poppins Light"/>
                <a:sym typeface="Poppins Light"/>
              </a:rPr>
              <a:t>Data location: </a:t>
            </a:r>
            <a:r>
              <a:rPr b="1" lang="en-GB" sz="1800">
                <a:solidFill>
                  <a:srgbClr val="000000"/>
                </a:solidFill>
                <a:latin typeface="Poppins Light"/>
                <a:ea typeface="Poppins Light"/>
                <a:cs typeface="Poppins Light"/>
                <a:sym typeface="Poppins Light"/>
              </a:rPr>
              <a:t>Hospital analysis</a:t>
            </a:r>
            <a:endParaRPr/>
          </a:p>
        </p:txBody>
      </p:sp>
      <p:sp>
        <p:nvSpPr>
          <p:cNvPr id="725" name="Google Shape;725;p29"/>
          <p:cNvSpPr/>
          <p:nvPr/>
        </p:nvSpPr>
        <p:spPr>
          <a:xfrm>
            <a:off x="461367" y="1887662"/>
            <a:ext cx="5976781" cy="1384994"/>
          </a:xfrm>
          <a:prstGeom prst="rect">
            <a:avLst/>
          </a:prstGeom>
          <a:solidFill>
            <a:srgbClr val="EBFF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ctr">
              <a:lnSpc>
                <a:spcPct val="100000"/>
              </a:lnSpc>
              <a:spcBef>
                <a:spcPts val="0"/>
              </a:spcBef>
              <a:spcAft>
                <a:spcPts val="0"/>
              </a:spcAft>
              <a:buClr>
                <a:schemeClr val="lt1"/>
              </a:buClr>
              <a:buSzPts val="1800"/>
              <a:buFont typeface="Poppins Light"/>
              <a:buNone/>
            </a:pPr>
            <a:r>
              <a:t/>
            </a:r>
            <a:endParaRPr sz="1800">
              <a:solidFill>
                <a:schemeClr val="dk1"/>
              </a:solidFill>
              <a:latin typeface="Poppins Light"/>
              <a:ea typeface="Poppins Light"/>
              <a:cs typeface="Poppins Light"/>
              <a:sym typeface="Poppins Light"/>
            </a:endParaRPr>
          </a:p>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chemeClr val="dk1"/>
              </a:solidFill>
              <a:latin typeface="Poppins Light"/>
              <a:ea typeface="Poppins Light"/>
              <a:cs typeface="Poppins Light"/>
              <a:sym typeface="Poppins Light"/>
            </a:endParaRPr>
          </a:p>
        </p:txBody>
      </p:sp>
      <p:sp>
        <p:nvSpPr>
          <p:cNvPr id="726" name="Google Shape;726;p29"/>
          <p:cNvSpPr/>
          <p:nvPr/>
        </p:nvSpPr>
        <p:spPr>
          <a:xfrm>
            <a:off x="489735" y="3377516"/>
            <a:ext cx="5995445" cy="1470654"/>
          </a:xfrm>
          <a:prstGeom prst="rect">
            <a:avLst/>
          </a:prstGeom>
          <a:solidFill>
            <a:srgbClr val="EBFF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sp>
        <p:nvSpPr>
          <p:cNvPr id="727" name="Google Shape;727;p29"/>
          <p:cNvSpPr/>
          <p:nvPr/>
        </p:nvSpPr>
        <p:spPr>
          <a:xfrm>
            <a:off x="502341" y="4974510"/>
            <a:ext cx="5982839" cy="1163436"/>
          </a:xfrm>
          <a:prstGeom prst="rect">
            <a:avLst/>
          </a:prstGeom>
          <a:solidFill>
            <a:srgbClr val="EBFF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sp>
        <p:nvSpPr>
          <p:cNvPr id="728" name="Google Shape;728;p29"/>
          <p:cNvSpPr txBox="1"/>
          <p:nvPr/>
        </p:nvSpPr>
        <p:spPr>
          <a:xfrm>
            <a:off x="1395954" y="1887661"/>
            <a:ext cx="497276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Quality of Treatment</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The treatment that patients were given this quarter, in general, was received very positively, with 78% of comments expressing their satisfaction with what treatment they received. Some patients highlighted how surprised they were with the good quality, considering the pressure and stress levels the NHS is facing.</a:t>
            </a:r>
            <a:endParaRPr/>
          </a:p>
        </p:txBody>
      </p:sp>
      <p:sp>
        <p:nvSpPr>
          <p:cNvPr id="729" name="Google Shape;729;p29"/>
          <p:cNvSpPr txBox="1"/>
          <p:nvPr/>
        </p:nvSpPr>
        <p:spPr>
          <a:xfrm>
            <a:off x="1404661" y="3411662"/>
            <a:ext cx="497276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Staff Attitudes</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The attitudes of the staff that patients interacted with during their hospital visit were received with great pleasantry and satisfaction, with an impressive 88% of comments addressing this being positive, with patients highlighting how kind and caring staff members were, with even one comment calling them ‘angels’.</a:t>
            </a:r>
            <a:endParaRPr/>
          </a:p>
        </p:txBody>
      </p:sp>
      <p:sp>
        <p:nvSpPr>
          <p:cNvPr id="730" name="Google Shape;730;p29"/>
          <p:cNvSpPr txBox="1"/>
          <p:nvPr/>
        </p:nvSpPr>
        <p:spPr>
          <a:xfrm>
            <a:off x="1404661" y="5019851"/>
            <a:ext cx="497276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Communication</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72% of comments surrounding the communication from members of hospital staff to patients were positive in sentiment. With patients highlighting the customer service and how things were clearly explained to them. </a:t>
            </a:r>
            <a:endParaRPr/>
          </a:p>
        </p:txBody>
      </p:sp>
      <p:pic>
        <p:nvPicPr>
          <p:cNvPr descr="Stethoscope with solid fill" id="731" name="Google Shape;731;p29"/>
          <p:cNvPicPr preferRelativeResize="0"/>
          <p:nvPr/>
        </p:nvPicPr>
        <p:blipFill rotWithShape="1">
          <a:blip r:embed="rId3">
            <a:alphaModFix/>
          </a:blip>
          <a:srcRect b="0" l="0" r="0" t="0"/>
          <a:stretch/>
        </p:blipFill>
        <p:spPr>
          <a:xfrm>
            <a:off x="542108" y="2100988"/>
            <a:ext cx="914400" cy="914400"/>
          </a:xfrm>
          <a:prstGeom prst="rect">
            <a:avLst/>
          </a:prstGeom>
          <a:noFill/>
          <a:ln>
            <a:noFill/>
          </a:ln>
        </p:spPr>
      </p:pic>
      <p:pic>
        <p:nvPicPr>
          <p:cNvPr descr="Group with solid fill" id="732" name="Google Shape;732;p29"/>
          <p:cNvPicPr preferRelativeResize="0"/>
          <p:nvPr/>
        </p:nvPicPr>
        <p:blipFill rotWithShape="1">
          <a:blip r:embed="rId4">
            <a:alphaModFix/>
          </a:blip>
          <a:srcRect b="0" l="0" r="0" t="0"/>
          <a:stretch/>
        </p:blipFill>
        <p:spPr>
          <a:xfrm>
            <a:off x="542108" y="3646959"/>
            <a:ext cx="914400" cy="914400"/>
          </a:xfrm>
          <a:prstGeom prst="rect">
            <a:avLst/>
          </a:prstGeom>
          <a:noFill/>
          <a:ln>
            <a:noFill/>
          </a:ln>
        </p:spPr>
      </p:pic>
      <p:pic>
        <p:nvPicPr>
          <p:cNvPr descr="Boardroom with solid fill" id="733" name="Google Shape;733;p29"/>
          <p:cNvPicPr preferRelativeResize="0"/>
          <p:nvPr/>
        </p:nvPicPr>
        <p:blipFill rotWithShape="1">
          <a:blip r:embed="rId5">
            <a:alphaModFix/>
          </a:blip>
          <a:srcRect b="0" l="0" r="0" t="0"/>
          <a:stretch/>
        </p:blipFill>
        <p:spPr>
          <a:xfrm>
            <a:off x="542108" y="5066100"/>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
          <p:cNvSpPr txBox="1"/>
          <p:nvPr>
            <p:ph idx="12" type="sldNum"/>
          </p:nvPr>
        </p:nvSpPr>
        <p:spPr>
          <a:xfrm>
            <a:off x="5876552" y="344528"/>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425" name="Google Shape;425;p3"/>
          <p:cNvSpPr txBox="1"/>
          <p:nvPr>
            <p:ph idx="3" type="body"/>
          </p:nvPr>
        </p:nvSpPr>
        <p:spPr>
          <a:xfrm>
            <a:off x="764705" y="7065943"/>
            <a:ext cx="2434500" cy="79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GB" sz="1200">
                <a:solidFill>
                  <a:schemeClr val="dk1"/>
                </a:solidFill>
              </a:rPr>
              <a:t>Providing promotional materials and surveys in </a:t>
            </a:r>
            <a:r>
              <a:rPr lang="en-GB" sz="1200">
                <a:solidFill>
                  <a:srgbClr val="D83C8E"/>
                </a:solidFill>
              </a:rPr>
              <a:t>accessible formats </a:t>
            </a:r>
            <a:endParaRPr/>
          </a:p>
        </p:txBody>
      </p:sp>
      <p:sp>
        <p:nvSpPr>
          <p:cNvPr id="426" name="Google Shape;426;p3"/>
          <p:cNvSpPr txBox="1"/>
          <p:nvPr>
            <p:ph idx="4" type="body"/>
          </p:nvPr>
        </p:nvSpPr>
        <p:spPr>
          <a:xfrm>
            <a:off x="3658796" y="6901652"/>
            <a:ext cx="2432782" cy="79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D83C8E"/>
              </a:buClr>
              <a:buSzPts val="1200"/>
              <a:buNone/>
            </a:pPr>
            <a:r>
              <a:rPr lang="en-GB" sz="1200">
                <a:solidFill>
                  <a:srgbClr val="D83C8E"/>
                </a:solidFill>
              </a:rPr>
              <a:t>Training volunteers </a:t>
            </a:r>
            <a:r>
              <a:rPr lang="en-GB" sz="1200">
                <a:solidFill>
                  <a:schemeClr val="dk1"/>
                </a:solidFill>
              </a:rPr>
              <a:t>to support engagement across the borough allowing us to reach a wider range of people and communities</a:t>
            </a:r>
            <a:endParaRPr/>
          </a:p>
        </p:txBody>
      </p:sp>
      <p:sp>
        <p:nvSpPr>
          <p:cNvPr id="427" name="Google Shape;427;p3"/>
          <p:cNvSpPr txBox="1"/>
          <p:nvPr/>
        </p:nvSpPr>
        <p:spPr>
          <a:xfrm>
            <a:off x="363974" y="611477"/>
            <a:ext cx="5976000" cy="432000"/>
          </a:xfrm>
          <a:prstGeom prst="rect">
            <a:avLst/>
          </a:prstGeom>
          <a:noFill/>
          <a:ln>
            <a:noFill/>
          </a:ln>
        </p:spPr>
        <p:txBody>
          <a:bodyPr anchorCtr="0" anchor="t" bIns="45700" lIns="91425" spcFirstLastPara="1" rIns="91425" wrap="square" tIns="45700">
            <a:noAutofit/>
          </a:bodyPr>
          <a:lstStyle/>
          <a:p>
            <a:pPr indent="0" lvl="0" marL="0" marR="0" rtl="0" algn="l">
              <a:lnSpc>
                <a:spcPct val="162500"/>
              </a:lnSpc>
              <a:spcBef>
                <a:spcPts val="0"/>
              </a:spcBef>
              <a:spcAft>
                <a:spcPts val="0"/>
              </a:spcAft>
              <a:buClr>
                <a:srgbClr val="D83C8E"/>
              </a:buClr>
              <a:buSzPts val="3200"/>
              <a:buFont typeface="Poppins"/>
              <a:buNone/>
            </a:pPr>
            <a:r>
              <a:rPr b="1" i="0" lang="en-GB" sz="3200" u="none" cap="none" strike="noStrike">
                <a:solidFill>
                  <a:srgbClr val="D83C8E"/>
                </a:solidFill>
                <a:latin typeface="Poppins"/>
                <a:ea typeface="Poppins"/>
                <a:cs typeface="Poppins"/>
                <a:sym typeface="Poppins"/>
              </a:rPr>
              <a:t>Introduction</a:t>
            </a:r>
            <a:endParaRPr/>
          </a:p>
        </p:txBody>
      </p:sp>
      <p:sp>
        <p:nvSpPr>
          <p:cNvPr id="428" name="Google Shape;428;p3"/>
          <p:cNvSpPr txBox="1"/>
          <p:nvPr/>
        </p:nvSpPr>
        <p:spPr>
          <a:xfrm>
            <a:off x="363974" y="1319905"/>
            <a:ext cx="6337424" cy="509275"/>
          </a:xfrm>
          <a:prstGeom prst="rect">
            <a:avLst/>
          </a:prstGeom>
          <a:noFill/>
          <a:ln>
            <a:noFill/>
          </a:ln>
        </p:spPr>
        <p:txBody>
          <a:bodyPr anchorCtr="0" anchor="t" bIns="45700" lIns="91425" spcFirstLastPara="1" rIns="91425" wrap="square" tIns="45700">
            <a:noAutofit/>
          </a:bodyPr>
          <a:lstStyle/>
          <a:p>
            <a:pPr indent="0" lvl="0" marL="0" marR="0" rtl="0" algn="l">
              <a:lnSpc>
                <a:spcPct val="106250"/>
              </a:lnSpc>
              <a:spcBef>
                <a:spcPts val="0"/>
              </a:spcBef>
              <a:spcAft>
                <a:spcPts val="0"/>
              </a:spcAft>
              <a:buClr>
                <a:srgbClr val="004C6B"/>
              </a:buClr>
              <a:buSzPts val="1600"/>
              <a:buFont typeface="Arial"/>
              <a:buNone/>
            </a:pPr>
            <a:r>
              <a:rPr b="1" i="0" lang="en-GB" sz="1600" u="none" cap="none" strike="noStrike">
                <a:solidFill>
                  <a:srgbClr val="004C6B"/>
                </a:solidFill>
                <a:latin typeface="Poppins Light"/>
                <a:ea typeface="Poppins Light"/>
                <a:cs typeface="Poppins Light"/>
                <a:sym typeface="Poppins Light"/>
              </a:rPr>
              <a:t>Patient Experience Programme </a:t>
            </a:r>
            <a:endParaRPr/>
          </a:p>
          <a:p>
            <a:pPr indent="0" lvl="1" marL="0" marR="0" rtl="0" algn="l">
              <a:lnSpc>
                <a:spcPct val="116666"/>
              </a:lnSpc>
              <a:spcBef>
                <a:spcPts val="900"/>
              </a:spcBef>
              <a:spcAft>
                <a:spcPts val="0"/>
              </a:spcAft>
              <a:buClr>
                <a:schemeClr val="dk1"/>
              </a:buClr>
              <a:buSzPts val="1200"/>
              <a:buFont typeface="Arial"/>
              <a:buNone/>
            </a:pPr>
            <a:r>
              <a:rPr b="0" i="0" lang="en-GB" sz="1200" u="none" cap="none" strike="noStrike">
                <a:solidFill>
                  <a:schemeClr val="dk1"/>
                </a:solidFill>
                <a:latin typeface="Poppins Light"/>
                <a:ea typeface="Poppins Light"/>
                <a:cs typeface="Poppins Light"/>
                <a:sym typeface="Poppins Light"/>
              </a:rPr>
              <a:t>Healthwatch Ealing is your local health and social care champion. Through our Patient Experience Programme (PEP), we hear the experiences of residents and people who have used health and care services in our borough. Due to the recent news of the abolition of Healthwatch, we dedicated half of this quarter to a co-production survey, to determine how best served the people of Ealing are in the future. This is why the numbers are not what they usually are for this report.</a:t>
            </a:r>
            <a:endParaRPr/>
          </a:p>
          <a:p>
            <a:pPr indent="0" lvl="1" marL="0" marR="0" rtl="0" algn="l">
              <a:lnSpc>
                <a:spcPct val="116666"/>
              </a:lnSpc>
              <a:spcBef>
                <a:spcPts val="0"/>
              </a:spcBef>
              <a:spcAft>
                <a:spcPts val="0"/>
              </a:spcAft>
              <a:buClr>
                <a:schemeClr val="dk1"/>
              </a:buClr>
              <a:buSzPts val="1200"/>
              <a:buFont typeface="Arial"/>
              <a:buNone/>
            </a:pPr>
            <a:r>
              <a:t/>
            </a:r>
            <a:endParaRPr b="0" i="0" sz="1200" u="none" cap="none" strike="noStrike">
              <a:solidFill>
                <a:schemeClr val="dk1"/>
              </a:solidFill>
              <a:latin typeface="Poppins Light"/>
              <a:ea typeface="Poppins Light"/>
              <a:cs typeface="Poppins Light"/>
              <a:sym typeface="Poppins Light"/>
            </a:endParaRPr>
          </a:p>
          <a:p>
            <a:pPr indent="0" lvl="1" marL="0" marR="0" rtl="0" algn="l">
              <a:lnSpc>
                <a:spcPct val="116666"/>
              </a:lnSpc>
              <a:spcBef>
                <a:spcPts val="0"/>
              </a:spcBef>
              <a:spcAft>
                <a:spcPts val="0"/>
              </a:spcAft>
              <a:buClr>
                <a:schemeClr val="dk1"/>
              </a:buClr>
              <a:buSzPts val="1200"/>
              <a:buFont typeface="Arial"/>
              <a:buNone/>
            </a:pPr>
            <a:r>
              <a:rPr b="0" i="0" lang="en-GB" sz="1200" u="none" cap="none" strike="noStrike">
                <a:solidFill>
                  <a:schemeClr val="dk1"/>
                </a:solidFill>
                <a:latin typeface="Poppins Light"/>
                <a:ea typeface="Poppins Light"/>
                <a:cs typeface="Poppins Light"/>
                <a:sym typeface="Poppins Light"/>
              </a:rPr>
              <a:t>They tell us what is working well and what could be improved allowing us to share local issues with decision makers who have the power to make changes. </a:t>
            </a:r>
            <a:endParaRPr/>
          </a:p>
          <a:p>
            <a:pPr indent="0" lvl="1" marL="0" marR="0" rtl="0" algn="l">
              <a:lnSpc>
                <a:spcPct val="116666"/>
              </a:lnSpc>
              <a:spcBef>
                <a:spcPts val="0"/>
              </a:spcBef>
              <a:spcAft>
                <a:spcPts val="0"/>
              </a:spcAft>
              <a:buClr>
                <a:schemeClr val="dk1"/>
              </a:buClr>
              <a:buSzPts val="1200"/>
              <a:buFont typeface="Arial"/>
              <a:buNone/>
            </a:pPr>
            <a:r>
              <a:t/>
            </a:r>
            <a:endParaRPr b="0" i="0" sz="1200" u="none" cap="none" strike="noStrike">
              <a:solidFill>
                <a:schemeClr val="dk1"/>
              </a:solidFill>
              <a:latin typeface="Poppins Light"/>
              <a:ea typeface="Poppins Light"/>
              <a:cs typeface="Poppins Light"/>
              <a:sym typeface="Poppins Light"/>
            </a:endParaRPr>
          </a:p>
          <a:p>
            <a:pPr indent="0" lvl="1" marL="0" marR="0" rtl="0" algn="l">
              <a:lnSpc>
                <a:spcPct val="116666"/>
              </a:lnSpc>
              <a:spcBef>
                <a:spcPts val="0"/>
              </a:spcBef>
              <a:spcAft>
                <a:spcPts val="0"/>
              </a:spcAft>
              <a:buClr>
                <a:schemeClr val="dk1"/>
              </a:buClr>
              <a:buSzPts val="1200"/>
              <a:buFont typeface="Arial"/>
              <a:buNone/>
            </a:pPr>
            <a:r>
              <a:rPr b="0" i="0" lang="en-GB" sz="1200" u="none" cap="none" strike="noStrike">
                <a:solidFill>
                  <a:schemeClr val="dk1"/>
                </a:solidFill>
                <a:latin typeface="Poppins Light"/>
                <a:ea typeface="Poppins Light"/>
                <a:cs typeface="Poppins Light"/>
                <a:sym typeface="Poppins Light"/>
              </a:rPr>
              <a:t>Every three months we produce this report to raise awareness about patient experience and share recommendations on how services could be improved.</a:t>
            </a:r>
            <a:endParaRPr/>
          </a:p>
          <a:p>
            <a:pPr indent="0" lvl="0" marL="0" marR="0" rtl="0" algn="l">
              <a:lnSpc>
                <a:spcPct val="130769"/>
              </a:lnSpc>
              <a:spcBef>
                <a:spcPts val="0"/>
              </a:spcBef>
              <a:spcAft>
                <a:spcPts val="0"/>
              </a:spcAft>
              <a:buClr>
                <a:srgbClr val="E29707"/>
              </a:buClr>
              <a:buSzPts val="1300"/>
              <a:buFont typeface="Arial"/>
              <a:buNone/>
            </a:pPr>
            <a:r>
              <a:t/>
            </a:r>
            <a:endParaRPr b="0" i="0" sz="1300" u="none" cap="none" strike="noStrike">
              <a:solidFill>
                <a:srgbClr val="E29707"/>
              </a:solidFill>
              <a:latin typeface="Poppins Light"/>
              <a:ea typeface="Poppins Light"/>
              <a:cs typeface="Poppins Light"/>
              <a:sym typeface="Poppins Light"/>
            </a:endParaRPr>
          </a:p>
        </p:txBody>
      </p:sp>
      <p:cxnSp>
        <p:nvCxnSpPr>
          <p:cNvPr id="429" name="Google Shape;429;p3"/>
          <p:cNvCxnSpPr/>
          <p:nvPr/>
        </p:nvCxnSpPr>
        <p:spPr>
          <a:xfrm>
            <a:off x="462900" y="3871456"/>
            <a:ext cx="5994652" cy="0"/>
          </a:xfrm>
          <a:prstGeom prst="straightConnector1">
            <a:avLst/>
          </a:prstGeom>
          <a:noFill/>
          <a:ln cap="flat" cmpd="sng" w="38100">
            <a:solidFill>
              <a:srgbClr val="004B6A"/>
            </a:solidFill>
            <a:prstDash val="solid"/>
            <a:round/>
            <a:headEnd len="sm" w="sm" type="none"/>
            <a:tailEnd len="sm" w="sm" type="none"/>
          </a:ln>
        </p:spPr>
      </p:cxnSp>
      <p:sp>
        <p:nvSpPr>
          <p:cNvPr id="430" name="Google Shape;430;p3"/>
          <p:cNvSpPr txBox="1"/>
          <p:nvPr/>
        </p:nvSpPr>
        <p:spPr>
          <a:xfrm>
            <a:off x="390892" y="3914552"/>
            <a:ext cx="561662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600" u="none" cap="none" strike="noStrike">
                <a:solidFill>
                  <a:schemeClr val="dk1"/>
                </a:solidFill>
                <a:latin typeface="Poppins Light"/>
                <a:ea typeface="Poppins Light"/>
                <a:cs typeface="Poppins Light"/>
                <a:sym typeface="Poppins Light"/>
              </a:rPr>
              <a:t>Methodology</a:t>
            </a:r>
            <a:endParaRPr/>
          </a:p>
        </p:txBody>
      </p:sp>
      <p:sp>
        <p:nvSpPr>
          <p:cNvPr id="431" name="Google Shape;431;p3"/>
          <p:cNvSpPr txBox="1"/>
          <p:nvPr>
            <p:ph idx="1" type="body"/>
          </p:nvPr>
        </p:nvSpPr>
        <p:spPr>
          <a:xfrm>
            <a:off x="764704" y="5079525"/>
            <a:ext cx="2447925" cy="792163"/>
          </a:xfrm>
          <a:prstGeom prst="rect">
            <a:avLst/>
          </a:prstGeom>
          <a:noFill/>
          <a:ln>
            <a:noFill/>
          </a:ln>
        </p:spPr>
        <p:txBody>
          <a:bodyPr anchorCtr="0" anchor="t" bIns="0" lIns="0" spcFirstLastPara="1" rIns="0" wrap="square" tIns="0">
            <a:noAutofit/>
          </a:bodyPr>
          <a:lstStyle/>
          <a:p>
            <a:pPr indent="0" lvl="1" marL="0" rtl="0" algn="l">
              <a:lnSpc>
                <a:spcPct val="116666"/>
              </a:lnSpc>
              <a:spcBef>
                <a:spcPts val="0"/>
              </a:spcBef>
              <a:spcAft>
                <a:spcPts val="0"/>
              </a:spcAft>
              <a:buSzPts val="1440"/>
              <a:buNone/>
            </a:pPr>
            <a:r>
              <a:rPr b="0" lang="en-GB" sz="1200">
                <a:solidFill>
                  <a:schemeClr val="dk1"/>
                </a:solidFill>
              </a:rPr>
              <a:t>Carrying out engagement at </a:t>
            </a:r>
            <a:r>
              <a:rPr b="0" lang="en-GB" sz="1200">
                <a:solidFill>
                  <a:srgbClr val="D83C8E"/>
                </a:solidFill>
              </a:rPr>
              <a:t>local community hotspots </a:t>
            </a:r>
            <a:r>
              <a:rPr b="0" lang="en-GB" sz="1200">
                <a:solidFill>
                  <a:schemeClr val="dk1"/>
                </a:solidFill>
              </a:rPr>
              <a:t>such as GPs, hospitals and local events</a:t>
            </a:r>
            <a:endParaRPr/>
          </a:p>
        </p:txBody>
      </p:sp>
      <p:sp>
        <p:nvSpPr>
          <p:cNvPr id="432" name="Google Shape;432;p3"/>
          <p:cNvSpPr txBox="1"/>
          <p:nvPr/>
        </p:nvSpPr>
        <p:spPr>
          <a:xfrm>
            <a:off x="462900" y="8181190"/>
            <a:ext cx="5994652" cy="15542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Poppins Light"/>
                <a:ea typeface="Poppins Light"/>
                <a:cs typeface="Poppins Light"/>
                <a:sym typeface="Poppins Light"/>
              </a:rPr>
              <a:t>Healthwatch independence helps people to trust our organisation and give honest feedback which they might not always share with local services.</a:t>
            </a:r>
            <a:endParaRPr/>
          </a:p>
          <a:p>
            <a:pPr indent="0" lvl="0" marL="0" marR="0" rtl="0" algn="l">
              <a:spcBef>
                <a:spcPts val="0"/>
              </a:spcBef>
              <a:spcAft>
                <a:spcPts val="0"/>
              </a:spcAft>
              <a:buNone/>
            </a:pPr>
            <a:r>
              <a:t/>
            </a:r>
            <a:endParaRPr sz="1200">
              <a:solidFill>
                <a:schemeClr val="dk1"/>
              </a:solidFill>
              <a:highlight>
                <a:srgbClr val="FFFF00"/>
              </a:highlight>
              <a:latin typeface="Poppins Light"/>
              <a:ea typeface="Poppins Light"/>
              <a:cs typeface="Poppins Light"/>
              <a:sym typeface="Poppins Light"/>
            </a:endParaRPr>
          </a:p>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Between July and September 2025, we continued to develop our PEP by :</a:t>
            </a:r>
            <a:endParaRPr/>
          </a:p>
          <a:p>
            <a:pPr indent="0" lvl="0" marL="0" marR="0" rtl="0" algn="l">
              <a:spcBef>
                <a:spcPts val="0"/>
              </a:spcBef>
              <a:spcAft>
                <a:spcPts val="0"/>
              </a:spcAft>
              <a:buNone/>
            </a:pPr>
            <a:r>
              <a:t/>
            </a:r>
            <a:endParaRPr sz="1200">
              <a:solidFill>
                <a:srgbClr val="D83C8E"/>
              </a:solidFill>
              <a:latin typeface="Poppins Light"/>
              <a:ea typeface="Poppins Light"/>
              <a:cs typeface="Poppins Light"/>
              <a:sym typeface="Poppins Light"/>
            </a:endParaRPr>
          </a:p>
          <a:p>
            <a:pPr indent="-171450" lvl="0" marL="171450" marR="0" rtl="0" algn="l">
              <a:spcBef>
                <a:spcPts val="0"/>
              </a:spcBef>
              <a:spcAft>
                <a:spcPts val="0"/>
              </a:spcAft>
              <a:buClr>
                <a:schemeClr val="dk1"/>
              </a:buClr>
              <a:buSzPts val="1200"/>
              <a:buFont typeface="Arial"/>
              <a:buChar char="•"/>
            </a:pPr>
            <a:r>
              <a:rPr lang="en-GB" sz="1200">
                <a:solidFill>
                  <a:schemeClr val="dk1"/>
                </a:solidFill>
                <a:latin typeface="Poppins Light"/>
                <a:ea typeface="Poppins Light"/>
                <a:cs typeface="Poppins Light"/>
                <a:sym typeface="Poppins Light"/>
              </a:rPr>
              <a:t>Updating our report design following feedback to further ensure its accessibility and ability to achieve impact</a:t>
            </a:r>
            <a:br>
              <a:rPr lang="en-GB" sz="1100">
                <a:solidFill>
                  <a:schemeClr val="dk1"/>
                </a:solidFill>
                <a:latin typeface="Poppins Light"/>
                <a:ea typeface="Poppins Light"/>
                <a:cs typeface="Poppins Light"/>
                <a:sym typeface="Poppins Light"/>
              </a:rPr>
            </a:br>
            <a:endParaRPr sz="1100">
              <a:solidFill>
                <a:schemeClr val="dk1"/>
              </a:solidFill>
              <a:latin typeface="Poppins Light"/>
              <a:ea typeface="Poppins Light"/>
              <a:cs typeface="Poppins Light"/>
              <a:sym typeface="Poppins Light"/>
            </a:endParaRPr>
          </a:p>
        </p:txBody>
      </p:sp>
      <p:pic>
        <p:nvPicPr>
          <p:cNvPr descr="A picture containing logo&#10;&#10;Description automatically generated" id="433" name="Google Shape;433;p3"/>
          <p:cNvPicPr preferRelativeResize="0"/>
          <p:nvPr/>
        </p:nvPicPr>
        <p:blipFill rotWithShape="1">
          <a:blip r:embed="rId3">
            <a:alphaModFix/>
          </a:blip>
          <a:srcRect b="0" l="0" r="0" t="0"/>
          <a:stretch/>
        </p:blipFill>
        <p:spPr>
          <a:xfrm>
            <a:off x="1203288" y="5943696"/>
            <a:ext cx="1145657" cy="1145657"/>
          </a:xfrm>
          <a:prstGeom prst="rect">
            <a:avLst/>
          </a:prstGeom>
          <a:noFill/>
          <a:ln>
            <a:noFill/>
          </a:ln>
        </p:spPr>
      </p:pic>
      <p:pic>
        <p:nvPicPr>
          <p:cNvPr descr="Icon&#10;&#10;Description automatically generated" id="434" name="Google Shape;434;p3"/>
          <p:cNvPicPr preferRelativeResize="0"/>
          <p:nvPr/>
        </p:nvPicPr>
        <p:blipFill rotWithShape="1">
          <a:blip r:embed="rId4">
            <a:alphaModFix/>
          </a:blip>
          <a:srcRect b="0" l="0" r="0" t="0"/>
          <a:stretch/>
        </p:blipFill>
        <p:spPr>
          <a:xfrm>
            <a:off x="1903267" y="4080206"/>
            <a:ext cx="891355" cy="891355"/>
          </a:xfrm>
          <a:prstGeom prst="rect">
            <a:avLst/>
          </a:prstGeom>
          <a:noFill/>
          <a:ln>
            <a:noFill/>
          </a:ln>
        </p:spPr>
      </p:pic>
      <p:pic>
        <p:nvPicPr>
          <p:cNvPr descr="Icon&#10;&#10;Description automatically generated" id="435" name="Google Shape;435;p3"/>
          <p:cNvPicPr preferRelativeResize="0"/>
          <p:nvPr/>
        </p:nvPicPr>
        <p:blipFill rotWithShape="1">
          <a:blip r:embed="rId5">
            <a:alphaModFix/>
          </a:blip>
          <a:srcRect b="0" l="0" r="0" t="0"/>
          <a:stretch/>
        </p:blipFill>
        <p:spPr>
          <a:xfrm>
            <a:off x="4305105" y="5981125"/>
            <a:ext cx="885948" cy="792000"/>
          </a:xfrm>
          <a:prstGeom prst="rect">
            <a:avLst/>
          </a:prstGeom>
          <a:noFill/>
          <a:ln>
            <a:noFill/>
          </a:ln>
        </p:spPr>
      </p:pic>
      <p:pic>
        <p:nvPicPr>
          <p:cNvPr descr="Icon&#10;&#10;Description automatically generated" id="436" name="Google Shape;436;p3"/>
          <p:cNvPicPr preferRelativeResize="0"/>
          <p:nvPr/>
        </p:nvPicPr>
        <p:blipFill rotWithShape="1">
          <a:blip r:embed="rId6">
            <a:alphaModFix/>
          </a:blip>
          <a:srcRect b="0" l="0" r="0" t="0"/>
          <a:stretch/>
        </p:blipFill>
        <p:spPr>
          <a:xfrm>
            <a:off x="4221088" y="4071488"/>
            <a:ext cx="1053983" cy="1053983"/>
          </a:xfrm>
          <a:prstGeom prst="rect">
            <a:avLst/>
          </a:prstGeom>
          <a:noFill/>
          <a:ln>
            <a:noFill/>
          </a:ln>
        </p:spPr>
      </p:pic>
      <p:sp>
        <p:nvSpPr>
          <p:cNvPr id="437" name="Google Shape;437;p3"/>
          <p:cNvSpPr txBox="1"/>
          <p:nvPr/>
        </p:nvSpPr>
        <p:spPr>
          <a:xfrm>
            <a:off x="3658796" y="5157298"/>
            <a:ext cx="2448000" cy="792000"/>
          </a:xfrm>
          <a:prstGeom prst="rect">
            <a:avLst/>
          </a:prstGeom>
          <a:noFill/>
          <a:ln>
            <a:noFill/>
          </a:ln>
        </p:spPr>
        <p:txBody>
          <a:bodyPr anchorCtr="0" anchor="t" bIns="0" lIns="0" spcFirstLastPara="1" rIns="0" wrap="square" tIns="0">
            <a:noAutofit/>
          </a:bodyPr>
          <a:lstStyle/>
          <a:p>
            <a:pPr indent="0" lvl="1" marL="0" marR="0" rtl="0" algn="l">
              <a:lnSpc>
                <a:spcPct val="116666"/>
              </a:lnSpc>
              <a:spcBef>
                <a:spcPts val="0"/>
              </a:spcBef>
              <a:spcAft>
                <a:spcPts val="0"/>
              </a:spcAft>
              <a:buClr>
                <a:schemeClr val="dk1"/>
              </a:buClr>
              <a:buSzPts val="1440"/>
              <a:buFont typeface="Arial"/>
              <a:buNone/>
            </a:pPr>
            <a:r>
              <a:rPr b="0" i="0" lang="en-GB" sz="1200" u="none" cap="none" strike="noStrike">
                <a:solidFill>
                  <a:schemeClr val="dk1"/>
                </a:solidFill>
                <a:latin typeface="Poppins Light"/>
                <a:ea typeface="Poppins Light"/>
                <a:cs typeface="Poppins Light"/>
                <a:sym typeface="Poppins Light"/>
              </a:rPr>
              <a:t>Reviews submitted through the </a:t>
            </a:r>
            <a:r>
              <a:rPr b="0" i="0" lang="en-GB" sz="1200" u="none" cap="none" strike="noStrike">
                <a:solidFill>
                  <a:srgbClr val="D83C8E"/>
                </a:solidFill>
                <a:latin typeface="Poppins Light"/>
                <a:ea typeface="Poppins Light"/>
                <a:cs typeface="Poppins Light"/>
                <a:sym typeface="Poppins Light"/>
              </a:rPr>
              <a:t>Have your say</a:t>
            </a:r>
            <a:r>
              <a:rPr b="0" i="0" lang="en-GB" sz="1200" u="none" cap="none" strike="noStrike">
                <a:solidFill>
                  <a:schemeClr val="dk1"/>
                </a:solidFill>
                <a:latin typeface="Poppins Light"/>
                <a:ea typeface="Poppins Light"/>
                <a:cs typeface="Poppins Light"/>
                <a:sym typeface="Poppins Light"/>
              </a:rPr>
              <a:t> section on the website</a:t>
            </a:r>
            <a:endParaRPr/>
          </a:p>
          <a:p>
            <a:pPr indent="0" lvl="1" marL="0" marR="0" rtl="0" algn="l">
              <a:lnSpc>
                <a:spcPct val="116666"/>
              </a:lnSpc>
              <a:spcBef>
                <a:spcPts val="100"/>
              </a:spcBef>
              <a:spcAft>
                <a:spcPts val="0"/>
              </a:spcAft>
              <a:buClr>
                <a:schemeClr val="dk1"/>
              </a:buClr>
              <a:buSzPts val="1440"/>
              <a:buFont typeface="Arial"/>
              <a:buNone/>
            </a:pPr>
            <a:r>
              <a:t/>
            </a:r>
            <a:endParaRPr b="0" i="0" sz="1200" u="none" cap="none" strike="noStrike">
              <a:solidFill>
                <a:srgbClr val="D83C8E"/>
              </a:solidFill>
              <a:latin typeface="Poppins Light"/>
              <a:ea typeface="Poppins Light"/>
              <a:cs typeface="Poppins Light"/>
              <a:sym typeface="Poppins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30"/>
          <p:cNvSpPr/>
          <p:nvPr/>
        </p:nvSpPr>
        <p:spPr>
          <a:xfrm>
            <a:off x="460711" y="1921601"/>
            <a:ext cx="5976282" cy="1968824"/>
          </a:xfrm>
          <a:prstGeom prst="rect">
            <a:avLst/>
          </a:prstGeom>
          <a:solidFill>
            <a:srgbClr val="FAD7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sp>
        <p:nvSpPr>
          <p:cNvPr id="739" name="Google Shape;739;p30"/>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7F7F7F"/>
              </a:buClr>
              <a:buSzPts val="2200"/>
              <a:buFont typeface="Poppins Light"/>
              <a:buNone/>
            </a:pPr>
            <a:fld id="{00000000-1234-1234-1234-123412341234}" type="slidenum">
              <a:rPr b="1" i="0" lang="en-GB" sz="2200" u="none" cap="none" strike="noStrike">
                <a:solidFill>
                  <a:srgbClr val="7F7F7F"/>
                </a:solidFill>
                <a:latin typeface="Poppins Light"/>
                <a:ea typeface="Poppins Light"/>
                <a:cs typeface="Poppins Light"/>
                <a:sym typeface="Poppins Light"/>
              </a:rPr>
              <a:t>‹#›</a:t>
            </a:fld>
            <a:endParaRPr b="1" i="0" sz="2200" u="none" cap="none" strike="noStrike">
              <a:solidFill>
                <a:srgbClr val="7F7F7F"/>
              </a:solidFill>
              <a:latin typeface="Poppins Light"/>
              <a:ea typeface="Poppins Light"/>
              <a:cs typeface="Poppins Light"/>
              <a:sym typeface="Poppins Light"/>
            </a:endParaRPr>
          </a:p>
        </p:txBody>
      </p:sp>
      <p:sp>
        <p:nvSpPr>
          <p:cNvPr id="740" name="Google Shape;740;p30"/>
          <p:cNvSpPr/>
          <p:nvPr/>
        </p:nvSpPr>
        <p:spPr>
          <a:xfrm>
            <a:off x="461366" y="4067531"/>
            <a:ext cx="5976282" cy="1200329"/>
          </a:xfrm>
          <a:prstGeom prst="rect">
            <a:avLst/>
          </a:prstGeom>
          <a:solidFill>
            <a:srgbClr val="FAD7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sp>
        <p:nvSpPr>
          <p:cNvPr id="741" name="Google Shape;741;p30"/>
          <p:cNvSpPr/>
          <p:nvPr/>
        </p:nvSpPr>
        <p:spPr>
          <a:xfrm>
            <a:off x="430579" y="5458493"/>
            <a:ext cx="5996841" cy="1442068"/>
          </a:xfrm>
          <a:prstGeom prst="rect">
            <a:avLst/>
          </a:prstGeom>
          <a:solidFill>
            <a:srgbClr val="FAD7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sp>
        <p:nvSpPr>
          <p:cNvPr id="742" name="Google Shape;742;p30"/>
          <p:cNvSpPr txBox="1"/>
          <p:nvPr>
            <p:ph idx="8" type="body"/>
          </p:nvPr>
        </p:nvSpPr>
        <p:spPr>
          <a:xfrm>
            <a:off x="460711" y="799410"/>
            <a:ext cx="5976937" cy="861774"/>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D83C8E"/>
              </a:buClr>
              <a:buSzPts val="3200"/>
              <a:buNone/>
            </a:pPr>
            <a:r>
              <a:rPr b="1" lang="en-GB" sz="3200">
                <a:solidFill>
                  <a:srgbClr val="D83C8E"/>
                </a:solidFill>
              </a:rPr>
              <a:t>What could be improved?</a:t>
            </a:r>
            <a:endParaRPr/>
          </a:p>
          <a:p>
            <a:pPr indent="0" lvl="0" marL="0" rtl="0" algn="l">
              <a:lnSpc>
                <a:spcPct val="100000"/>
              </a:lnSpc>
              <a:spcBef>
                <a:spcPts val="0"/>
              </a:spcBef>
              <a:spcAft>
                <a:spcPts val="0"/>
              </a:spcAft>
              <a:buClr>
                <a:srgbClr val="004C6B"/>
              </a:buClr>
              <a:buSzPts val="1200"/>
              <a:buNone/>
            </a:pPr>
            <a:r>
              <a:rPr b="0" lang="en-GB" sz="1200">
                <a:solidFill>
                  <a:srgbClr val="004C6B"/>
                </a:solidFill>
              </a:rPr>
              <a:t>Below is a list of the key areas for improvement relating to hospitals between April and June 2025..</a:t>
            </a:r>
            <a:endParaRPr b="1">
              <a:solidFill>
                <a:srgbClr val="D83C8E"/>
              </a:solidFill>
            </a:endParaRPr>
          </a:p>
        </p:txBody>
      </p:sp>
      <p:sp>
        <p:nvSpPr>
          <p:cNvPr id="743" name="Google Shape;743;p30"/>
          <p:cNvSpPr txBox="1"/>
          <p:nvPr/>
        </p:nvSpPr>
        <p:spPr>
          <a:xfrm>
            <a:off x="1359206" y="1938370"/>
            <a:ext cx="497276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Waiting Times</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Patients this quarter gave us mixed opinions on the amount of time they had to wait to be seen. With 43% being positive in sentiment and 42% being negative in sentiment. Through engagement with patients, it really does seem to depend on the department, and/or in some cases, the time of day at which you attend. While there is evidence to suggest that improvements still need to be made, the fact that we have seen waiting times as a high positive area is something that should be commended.</a:t>
            </a:r>
            <a:endParaRPr/>
          </a:p>
        </p:txBody>
      </p:sp>
      <p:sp>
        <p:nvSpPr>
          <p:cNvPr id="744" name="Google Shape;744;p30"/>
          <p:cNvSpPr txBox="1"/>
          <p:nvPr/>
        </p:nvSpPr>
        <p:spPr>
          <a:xfrm>
            <a:off x="1333080" y="4145909"/>
            <a:ext cx="497276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Appointment Availability </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The availability of appointments, particularly in terms of the time between the referral and the actual appointment, was a cause of concern for patients this quarter. Some patients commented on waiting three to ten months to be seen. </a:t>
            </a:r>
            <a:endParaRPr/>
          </a:p>
        </p:txBody>
      </p:sp>
      <p:sp>
        <p:nvSpPr>
          <p:cNvPr id="745" name="Google Shape;745;p30"/>
          <p:cNvSpPr txBox="1"/>
          <p:nvPr/>
        </p:nvSpPr>
        <p:spPr>
          <a:xfrm>
            <a:off x="1328724" y="5487030"/>
            <a:ext cx="497276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D83C8E"/>
                </a:solidFill>
                <a:latin typeface="Poppins Light"/>
                <a:ea typeface="Poppins Light"/>
                <a:cs typeface="Poppins Light"/>
                <a:sym typeface="Poppins Light"/>
              </a:rPr>
              <a:t>Getting through via phone</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Getting through on the telephone to their local hospital was an area of improvement raised this quarter. Patients highlighted the length of time it took for them to answer the phone when they called, with some comments suggesting that there needs to be more staff and more phone lines available to reduce the waiting time.</a:t>
            </a:r>
            <a:endParaRPr/>
          </a:p>
        </p:txBody>
      </p:sp>
      <p:pic>
        <p:nvPicPr>
          <p:cNvPr descr="Stopwatch with solid fill" id="746" name="Google Shape;746;p30"/>
          <p:cNvPicPr preferRelativeResize="0"/>
          <p:nvPr/>
        </p:nvPicPr>
        <p:blipFill rotWithShape="1">
          <a:blip r:embed="rId3">
            <a:alphaModFix/>
          </a:blip>
          <a:srcRect b="0" l="0" r="0" t="0"/>
          <a:stretch/>
        </p:blipFill>
        <p:spPr>
          <a:xfrm>
            <a:off x="526026" y="2385465"/>
            <a:ext cx="914400" cy="914400"/>
          </a:xfrm>
          <a:prstGeom prst="rect">
            <a:avLst/>
          </a:prstGeom>
          <a:noFill/>
          <a:ln>
            <a:noFill/>
          </a:ln>
        </p:spPr>
      </p:pic>
      <p:pic>
        <p:nvPicPr>
          <p:cNvPr descr="Daily calendar with solid fill" id="747" name="Google Shape;747;p30"/>
          <p:cNvPicPr preferRelativeResize="0"/>
          <p:nvPr/>
        </p:nvPicPr>
        <p:blipFill rotWithShape="1">
          <a:blip r:embed="rId4">
            <a:alphaModFix/>
          </a:blip>
          <a:srcRect b="0" l="0" r="0" t="0"/>
          <a:stretch/>
        </p:blipFill>
        <p:spPr>
          <a:xfrm>
            <a:off x="526026" y="4210407"/>
            <a:ext cx="914400" cy="914400"/>
          </a:xfrm>
          <a:prstGeom prst="rect">
            <a:avLst/>
          </a:prstGeom>
          <a:noFill/>
          <a:ln>
            <a:noFill/>
          </a:ln>
        </p:spPr>
      </p:pic>
      <p:pic>
        <p:nvPicPr>
          <p:cNvPr descr="Receiver with solid fill" id="748" name="Google Shape;748;p30"/>
          <p:cNvPicPr preferRelativeResize="0"/>
          <p:nvPr/>
        </p:nvPicPr>
        <p:blipFill rotWithShape="1">
          <a:blip r:embed="rId5">
            <a:alphaModFix/>
          </a:blip>
          <a:srcRect b="0" l="0" r="0" t="0"/>
          <a:stretch/>
        </p:blipFill>
        <p:spPr>
          <a:xfrm>
            <a:off x="526026" y="5693791"/>
            <a:ext cx="914400" cy="914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31"/>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7F7F7F"/>
              </a:buClr>
              <a:buSzPts val="2200"/>
              <a:buFont typeface="Poppins Light"/>
              <a:buNone/>
            </a:pPr>
            <a:fld id="{00000000-1234-1234-1234-123412341234}" type="slidenum">
              <a:rPr b="1" i="0" lang="en-GB" sz="2200" u="none" cap="none" strike="noStrike">
                <a:solidFill>
                  <a:srgbClr val="7F7F7F"/>
                </a:solidFill>
                <a:latin typeface="Poppins Light"/>
                <a:ea typeface="Poppins Light"/>
                <a:cs typeface="Poppins Light"/>
                <a:sym typeface="Poppins Light"/>
              </a:rPr>
              <a:t>‹#›</a:t>
            </a:fld>
            <a:endParaRPr b="1" i="0" sz="2200" u="none" cap="none" strike="noStrike">
              <a:solidFill>
                <a:srgbClr val="7F7F7F"/>
              </a:solidFill>
              <a:latin typeface="Poppins Light"/>
              <a:ea typeface="Poppins Light"/>
              <a:cs typeface="Poppins Light"/>
              <a:sym typeface="Poppins Light"/>
            </a:endParaRPr>
          </a:p>
        </p:txBody>
      </p:sp>
      <p:sp>
        <p:nvSpPr>
          <p:cNvPr id="754" name="Google Shape;754;p31"/>
          <p:cNvSpPr txBox="1"/>
          <p:nvPr/>
        </p:nvSpPr>
        <p:spPr>
          <a:xfrm>
            <a:off x="342142" y="716722"/>
            <a:ext cx="616975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4C6B"/>
              </a:buClr>
              <a:buSzPts val="3200"/>
              <a:buFont typeface="Poppins"/>
              <a:buNone/>
            </a:pPr>
            <a:r>
              <a:rPr b="1" i="0" lang="en-GB" sz="3200" u="none" cap="none" strike="noStrike">
                <a:solidFill>
                  <a:srgbClr val="004C6B"/>
                </a:solidFill>
                <a:latin typeface="Poppins"/>
                <a:ea typeface="Poppins"/>
                <a:cs typeface="Poppins"/>
                <a:sym typeface="Poppins"/>
              </a:rPr>
              <a:t>Recommendations</a:t>
            </a:r>
            <a:endParaRPr/>
          </a:p>
          <a:p>
            <a:pPr indent="0" lvl="0" marL="0" marR="0" rtl="0" algn="l">
              <a:lnSpc>
                <a:spcPct val="100000"/>
              </a:lnSpc>
              <a:spcBef>
                <a:spcPts val="0"/>
              </a:spcBef>
              <a:spcAft>
                <a:spcPts val="0"/>
              </a:spcAft>
              <a:buClr>
                <a:srgbClr val="004C6B"/>
              </a:buClr>
              <a:buSzPts val="1200"/>
              <a:buFont typeface="Poppins Light"/>
              <a:buNone/>
            </a:pPr>
            <a:r>
              <a:rPr b="0" i="0" lang="en-GB" sz="1200" u="none" cap="none" strike="noStrike">
                <a:solidFill>
                  <a:srgbClr val="004C6B"/>
                </a:solidFill>
                <a:latin typeface="Poppins Light"/>
                <a:ea typeface="Poppins Light"/>
                <a:cs typeface="Poppins Light"/>
                <a:sym typeface="Poppins Light"/>
              </a:rPr>
              <a:t>Below is a list of recommendations for GP practices in Ealing based on the key issues residents/patients told us about over the last three months</a:t>
            </a:r>
            <a:endParaRPr/>
          </a:p>
        </p:txBody>
      </p:sp>
      <p:sp>
        <p:nvSpPr>
          <p:cNvPr id="755" name="Google Shape;755;p31"/>
          <p:cNvSpPr/>
          <p:nvPr/>
        </p:nvSpPr>
        <p:spPr>
          <a:xfrm>
            <a:off x="419109" y="1708354"/>
            <a:ext cx="6092792" cy="2753950"/>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Poppins Light"/>
              <a:buNone/>
            </a:pPr>
            <a:r>
              <a:t/>
            </a:r>
            <a:endParaRPr b="0" i="0" sz="1400" u="none" cap="none" strike="noStrike">
              <a:solidFill>
                <a:srgbClr val="D83C8E"/>
              </a:solidFill>
              <a:latin typeface="Poppins Light"/>
              <a:ea typeface="Poppins Light"/>
              <a:cs typeface="Poppins Light"/>
              <a:sym typeface="Poppins Light"/>
            </a:endParaRPr>
          </a:p>
        </p:txBody>
      </p:sp>
      <p:sp>
        <p:nvSpPr>
          <p:cNvPr id="756" name="Google Shape;756;p31"/>
          <p:cNvSpPr/>
          <p:nvPr/>
        </p:nvSpPr>
        <p:spPr>
          <a:xfrm>
            <a:off x="447390" y="4594459"/>
            <a:ext cx="6064510" cy="2390562"/>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Poppins Light"/>
              <a:buNone/>
            </a:pPr>
            <a:r>
              <a:t/>
            </a:r>
            <a:endParaRPr b="0" i="0" sz="1400" u="none" cap="none" strike="noStrike">
              <a:solidFill>
                <a:srgbClr val="D83C8E"/>
              </a:solidFill>
              <a:latin typeface="Poppins Light"/>
              <a:ea typeface="Poppins Light"/>
              <a:cs typeface="Poppins Light"/>
              <a:sym typeface="Poppins Light"/>
            </a:endParaRPr>
          </a:p>
        </p:txBody>
      </p:sp>
      <p:sp>
        <p:nvSpPr>
          <p:cNvPr id="757" name="Google Shape;757;p31"/>
          <p:cNvSpPr/>
          <p:nvPr/>
        </p:nvSpPr>
        <p:spPr>
          <a:xfrm>
            <a:off x="419109" y="7117455"/>
            <a:ext cx="6092791" cy="2308324"/>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Poppins Light"/>
              <a:buNone/>
            </a:pPr>
            <a:r>
              <a:t/>
            </a:r>
            <a:endParaRPr b="0" i="0" sz="1400" u="none" cap="none" strike="noStrike">
              <a:solidFill>
                <a:srgbClr val="D83C8E"/>
              </a:solidFill>
              <a:latin typeface="Poppins Light"/>
              <a:ea typeface="Poppins Light"/>
              <a:cs typeface="Poppins Light"/>
              <a:sym typeface="Poppins Light"/>
            </a:endParaRPr>
          </a:p>
        </p:txBody>
      </p:sp>
      <p:sp>
        <p:nvSpPr>
          <p:cNvPr id="758" name="Google Shape;758;p31"/>
          <p:cNvSpPr txBox="1"/>
          <p:nvPr/>
        </p:nvSpPr>
        <p:spPr>
          <a:xfrm>
            <a:off x="518617" y="1784648"/>
            <a:ext cx="5890209"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rgbClr val="004C6B"/>
                </a:solidFill>
                <a:latin typeface="Poppins Light"/>
                <a:ea typeface="Poppins Light"/>
                <a:cs typeface="Poppins Light"/>
                <a:sym typeface="Poppins Light"/>
              </a:rPr>
              <a:t>Optimising Departmental and Temporal Staffing to Address Waiting Time Variations </a:t>
            </a:r>
            <a:endParaRPr/>
          </a:p>
          <a:p>
            <a:pPr indent="0" lvl="0" marL="0" marR="0" rtl="0" algn="l">
              <a:spcBef>
                <a:spcPts val="0"/>
              </a:spcBef>
              <a:spcAft>
                <a:spcPts val="0"/>
              </a:spcAft>
              <a:buNone/>
            </a:pPr>
            <a:r>
              <a:rPr lang="en-GB" sz="1200">
                <a:solidFill>
                  <a:schemeClr val="dk1"/>
                </a:solidFill>
                <a:latin typeface="Poppins Light"/>
                <a:ea typeface="Poppins Light"/>
                <a:cs typeface="Poppins Light"/>
                <a:sym typeface="Poppins Light"/>
              </a:rPr>
              <a:t>Building on the mixed sentiments around waiting times, where departmental and time-of-day factors play a significant role, we recommend conducting a targeted review of peak-hour and speciality-specific demand patterns across hospitals. By leveraging recent NHS England data showing elective waiting lists at 7.41 million nationally in August 2025, with localised frustrations in Ealing borough, this could involve reallocating staff shifts or partnering with community providers to divert non-urgent cases—aligning with the government's September 2025 initiative to incentivise hospitals for community referrals. This approach would sustain the positive 43% sentiment while realistically tackling the 42% negative feedback, ensuring more equitable access without straining core resources.</a:t>
            </a:r>
            <a:endParaRPr sz="1200">
              <a:solidFill>
                <a:schemeClr val="dk1"/>
              </a:solidFill>
              <a:latin typeface="Poppins Light"/>
              <a:ea typeface="Poppins Light"/>
              <a:cs typeface="Poppins Light"/>
              <a:sym typeface="Poppins Light"/>
            </a:endParaRPr>
          </a:p>
        </p:txBody>
      </p:sp>
      <p:sp>
        <p:nvSpPr>
          <p:cNvPr id="759" name="Google Shape;759;p31"/>
          <p:cNvSpPr txBox="1"/>
          <p:nvPr/>
        </p:nvSpPr>
        <p:spPr>
          <a:xfrm>
            <a:off x="520400" y="4676697"/>
            <a:ext cx="5888425"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Poppins Light"/>
              <a:buNone/>
            </a:pPr>
            <a:r>
              <a:rPr b="1" lang="en-GB" sz="1200">
                <a:solidFill>
                  <a:schemeClr val="dk1"/>
                </a:solidFill>
                <a:latin typeface="Poppins Light"/>
                <a:ea typeface="Poppins Light"/>
                <a:cs typeface="Poppins Light"/>
                <a:sym typeface="Poppins Light"/>
              </a:rPr>
              <a:t>Streamlining Referral-to-Appointment Pathways with Digital Triage Tools. </a:t>
            </a:r>
            <a:r>
              <a:rPr lang="en-GB" sz="1200">
                <a:solidFill>
                  <a:schemeClr val="dk1"/>
                </a:solidFill>
                <a:latin typeface="Poppins Light"/>
                <a:ea typeface="Poppins Light"/>
                <a:cs typeface="Poppins Light"/>
                <a:sym typeface="Poppins Light"/>
              </a:rPr>
              <a:t>The concerns over extended waits of three to ten months between referrals and appointments highlight an ongoing challenge amid rising backlogs, as evidenced by over three million patients nationally yet to receive their first specialist consultation in 2025. To mitigate this in Ealing, we suggest piloting an enhanced digital triage system within the NHS App, integrated with the new GP contract requirements effective from October 2025, which mandate easier online booking across practices. This would allow for quicker initial assessments and prioritisation, drawing on the two-year low in waiting lists achieved in June 2025 through similar tech-enabled efficiencies, ultimately reducing delays and fostering greater patient confidence in timely care.</a:t>
            </a:r>
            <a:endParaRPr/>
          </a:p>
        </p:txBody>
      </p:sp>
      <p:sp>
        <p:nvSpPr>
          <p:cNvPr id="760" name="Google Shape;760;p31"/>
          <p:cNvSpPr txBox="1"/>
          <p:nvPr/>
        </p:nvSpPr>
        <p:spPr>
          <a:xfrm>
            <a:off x="518616" y="7117455"/>
            <a:ext cx="589020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Poppins Light"/>
              <a:buNone/>
            </a:pPr>
            <a:r>
              <a:rPr b="1" lang="en-GB" sz="1200">
                <a:solidFill>
                  <a:schemeClr val="dk1"/>
                </a:solidFill>
                <a:latin typeface="Poppins Light"/>
                <a:ea typeface="Poppins Light"/>
                <a:cs typeface="Poppins Light"/>
                <a:sym typeface="Poppins Light"/>
              </a:rPr>
              <a:t>Expanding Digital telephony and Alternative Contact Channels</a:t>
            </a:r>
            <a:r>
              <a:rPr lang="en-GB" sz="1200">
                <a:solidFill>
                  <a:schemeClr val="dk1"/>
                </a:solidFill>
                <a:latin typeface="Poppins Light"/>
                <a:ea typeface="Poppins Light"/>
                <a:cs typeface="Poppins Light"/>
                <a:sym typeface="Poppins Light"/>
              </a:rPr>
              <a:t> </a:t>
            </a:r>
            <a:endParaRPr/>
          </a:p>
          <a:p>
            <a:pPr indent="0" lvl="0" marL="0" marR="0" rtl="0" algn="l">
              <a:spcBef>
                <a:spcPts val="0"/>
              </a:spcBef>
              <a:spcAft>
                <a:spcPts val="0"/>
              </a:spcAft>
              <a:buClr>
                <a:schemeClr val="dk1"/>
              </a:buClr>
              <a:buSzPts val="1200"/>
              <a:buFont typeface="Poppins Light"/>
              <a:buNone/>
            </a:pPr>
            <a:r>
              <a:rPr lang="en-GB" sz="1200">
                <a:solidFill>
                  <a:schemeClr val="dk1"/>
                </a:solidFill>
                <a:latin typeface="Poppins Light"/>
                <a:ea typeface="Poppins Light"/>
                <a:cs typeface="Poppins Light"/>
                <a:sym typeface="Poppins Light"/>
              </a:rPr>
              <a:t>Patient feedback on prolonged phone wait times underscores the need for bolstered connectivity, particularly as 99% of GP practices in England now utilise digital telephone systems per NHS England's June 2025 update. For hospitals, we propose augmenting existing lines with AI-supported call routing and promoting hybrid access via the overhauled NHS App—launched in June 2025 to empower patients with self-service options like virtual queries and appointment rescheduling. Coupled with the 2025/26 Access Improvement Plan guidance for North-West London ICB, this would distribute demand more evenly, addressing calls for additional staff and lines while aligning with fiscal constraints and the push for electronic service adoption in trusts.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32"/>
          <p:cNvSpPr txBox="1"/>
          <p:nvPr>
            <p:ph idx="12" type="sldNum"/>
          </p:nvPr>
        </p:nvSpPr>
        <p:spPr>
          <a:xfrm>
            <a:off x="5864744"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766" name="Google Shape;766;p32"/>
          <p:cNvSpPr txBox="1"/>
          <p:nvPr/>
        </p:nvSpPr>
        <p:spPr>
          <a:xfrm>
            <a:off x="466612" y="3512840"/>
            <a:ext cx="5688632" cy="41242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600">
                <a:solidFill>
                  <a:schemeClr val="dk1"/>
                </a:solidFill>
                <a:latin typeface="Poppins"/>
                <a:ea typeface="Poppins"/>
                <a:cs typeface="Poppins"/>
                <a:sym typeface="Poppins"/>
              </a:rPr>
              <a:t>Hospital Services</a:t>
            </a:r>
            <a:endParaRPr/>
          </a:p>
          <a:p>
            <a:pPr indent="0" lvl="0" marL="0" marR="0" rtl="0" algn="ctr">
              <a:spcBef>
                <a:spcPts val="0"/>
              </a:spcBef>
              <a:spcAft>
                <a:spcPts val="0"/>
              </a:spcAft>
              <a:buNone/>
            </a:pPr>
            <a:r>
              <a:rPr lang="en-GB" sz="6600">
                <a:solidFill>
                  <a:schemeClr val="accent1"/>
                </a:solidFill>
                <a:latin typeface="Poppins"/>
                <a:ea typeface="Poppins"/>
                <a:cs typeface="Poppins"/>
                <a:sym typeface="Poppins"/>
              </a:rPr>
              <a:t>Full data set</a:t>
            </a:r>
            <a:endParaRPr/>
          </a:p>
          <a:p>
            <a:pPr indent="0" lvl="0" marL="0" marR="0" rtl="0" algn="ctr">
              <a:spcBef>
                <a:spcPts val="0"/>
              </a:spcBef>
              <a:spcAft>
                <a:spcPts val="0"/>
              </a:spcAft>
              <a:buNone/>
            </a:pPr>
            <a:r>
              <a:t/>
            </a:r>
            <a:endParaRPr sz="3200">
              <a:solidFill>
                <a:schemeClr val="dk1"/>
              </a:solidFill>
              <a:latin typeface="Poppins"/>
              <a:ea typeface="Poppins"/>
              <a:cs typeface="Poppins"/>
              <a:sym typeface="Poppins"/>
            </a:endParaRPr>
          </a:p>
          <a:p>
            <a:pPr indent="0" lvl="0" marL="0" marR="0" rtl="0" algn="ctr">
              <a:spcBef>
                <a:spcPts val="0"/>
              </a:spcBef>
              <a:spcAft>
                <a:spcPts val="0"/>
              </a:spcAft>
              <a:buNone/>
            </a:pPr>
            <a:r>
              <a:t/>
            </a:r>
            <a:endParaRPr sz="3200">
              <a:solidFill>
                <a:schemeClr val="dk1"/>
              </a:solidFill>
              <a:latin typeface="Poppins"/>
              <a:ea typeface="Poppins"/>
              <a:cs typeface="Poppins"/>
              <a:sym typeface="Poppins"/>
            </a:endParaRPr>
          </a:p>
        </p:txBody>
      </p:sp>
      <p:pic>
        <p:nvPicPr>
          <p:cNvPr id="767" name="Google Shape;767;p32"/>
          <p:cNvPicPr preferRelativeResize="0"/>
          <p:nvPr/>
        </p:nvPicPr>
        <p:blipFill rotWithShape="1">
          <a:blip r:embed="rId3">
            <a:alphaModFix/>
          </a:blip>
          <a:srcRect b="38804" l="0" r="0" t="1"/>
          <a:stretch/>
        </p:blipFill>
        <p:spPr>
          <a:xfrm>
            <a:off x="-16408" y="7210"/>
            <a:ext cx="6858024" cy="3289606"/>
          </a:xfrm>
          <a:prstGeom prst="rect">
            <a:avLst/>
          </a:prstGeom>
          <a:noFill/>
          <a:ln>
            <a:noFill/>
          </a:ln>
        </p:spPr>
      </p:pic>
      <p:pic>
        <p:nvPicPr>
          <p:cNvPr id="768" name="Google Shape;768;p32"/>
          <p:cNvPicPr preferRelativeResize="0"/>
          <p:nvPr/>
        </p:nvPicPr>
        <p:blipFill rotWithShape="1">
          <a:blip r:embed="rId3">
            <a:alphaModFix/>
          </a:blip>
          <a:srcRect b="38804" l="0" r="0" t="1"/>
          <a:stretch/>
        </p:blipFill>
        <p:spPr>
          <a:xfrm rot="10800000">
            <a:off x="9500" y="6609184"/>
            <a:ext cx="6858024" cy="328960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33"/>
          <p:cNvSpPr txBox="1"/>
          <p:nvPr>
            <p:ph idx="12" type="sldNum"/>
          </p:nvPr>
        </p:nvSpPr>
        <p:spPr>
          <a:xfrm>
            <a:off x="5876552" y="378164"/>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774" name="Google Shape;774;p33"/>
          <p:cNvSpPr txBox="1"/>
          <p:nvPr>
            <p:ph type="title"/>
          </p:nvPr>
        </p:nvSpPr>
        <p:spPr>
          <a:xfrm>
            <a:off x="390732" y="798765"/>
            <a:ext cx="5976000" cy="43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3200"/>
              <a:buFont typeface="Poppins"/>
              <a:buNone/>
            </a:pPr>
            <a:r>
              <a:rPr lang="en-GB"/>
              <a:t>Hospital Services</a:t>
            </a:r>
            <a:endParaRPr/>
          </a:p>
        </p:txBody>
      </p:sp>
      <p:graphicFrame>
        <p:nvGraphicFramePr>
          <p:cNvPr id="775" name="Google Shape;775;p33"/>
          <p:cNvGraphicFramePr/>
          <p:nvPr/>
        </p:nvGraphicFramePr>
        <p:xfrm>
          <a:off x="390730" y="1551288"/>
          <a:ext cx="3000000" cy="3000000"/>
        </p:xfrm>
        <a:graphic>
          <a:graphicData uri="http://schemas.openxmlformats.org/drawingml/2006/table">
            <a:tbl>
              <a:tblPr bandRow="1" firstRow="1">
                <a:noFill/>
                <a:tableStyleId>{10A70CA8-1910-4BF0-8736-62B6D0E23D68}</a:tableStyleId>
              </a:tblPr>
              <a:tblGrid>
                <a:gridCol w="3024075"/>
                <a:gridCol w="3024075"/>
              </a:tblGrid>
              <a:tr h="370850">
                <a:tc>
                  <a:txBody>
                    <a:bodyPr/>
                    <a:lstStyle/>
                    <a:p>
                      <a:pPr indent="0" lvl="0" marL="0" marR="0" rtl="0" algn="l">
                        <a:spcBef>
                          <a:spcPts val="0"/>
                        </a:spcBef>
                        <a:spcAft>
                          <a:spcPts val="0"/>
                        </a:spcAft>
                        <a:buNone/>
                      </a:pPr>
                      <a:r>
                        <a:rPr lang="en-GB" sz="1800"/>
                        <a:t>No. of Reviews</a:t>
                      </a:r>
                      <a:endParaRPr/>
                    </a:p>
                  </a:txBody>
                  <a:tcPr marT="45725" marB="45725" marR="91450" marL="91450"/>
                </a:tc>
                <a:tc>
                  <a:txBody>
                    <a:bodyPr/>
                    <a:lstStyle/>
                    <a:p>
                      <a:pPr indent="0" lvl="0" marL="0" marR="0" rtl="0" algn="l">
                        <a:spcBef>
                          <a:spcPts val="0"/>
                        </a:spcBef>
                        <a:spcAft>
                          <a:spcPts val="0"/>
                        </a:spcAft>
                        <a:buNone/>
                      </a:pPr>
                      <a:r>
                        <a:rPr lang="en-GB" sz="1800"/>
                        <a:t> 199 </a:t>
                      </a:r>
                      <a:r>
                        <a:rPr lang="en-GB" sz="1200"/>
                        <a:t>(relating to 13 hospitals)</a:t>
                      </a:r>
                      <a:endParaRPr/>
                    </a:p>
                  </a:txBody>
                  <a:tcPr marT="45725" marB="45725" marR="91450" marL="91450"/>
                </a:tc>
              </a:tr>
              <a:tr h="370850">
                <a:tc>
                  <a:txBody>
                    <a:bodyPr/>
                    <a:lstStyle/>
                    <a:p>
                      <a:pPr indent="0" lvl="0" marL="0" marR="0" rtl="0" algn="l">
                        <a:spcBef>
                          <a:spcPts val="0"/>
                        </a:spcBef>
                        <a:spcAft>
                          <a:spcPts val="0"/>
                        </a:spcAft>
                        <a:buNone/>
                      </a:pPr>
                      <a:r>
                        <a:rPr lang="en-GB" sz="1600"/>
                        <a:t>Positive</a:t>
                      </a:r>
                      <a:endParaRPr/>
                    </a:p>
                  </a:txBody>
                  <a:tcPr marT="45725" marB="45725" marR="91450" marL="91450">
                    <a:solidFill>
                      <a:srgbClr val="C4FF3D"/>
                    </a:solidFill>
                  </a:tcPr>
                </a:tc>
                <a:tc>
                  <a:txBody>
                    <a:bodyPr/>
                    <a:lstStyle/>
                    <a:p>
                      <a:pPr indent="0" lvl="0" marL="0" marR="0" rtl="0" algn="l">
                        <a:spcBef>
                          <a:spcPts val="0"/>
                        </a:spcBef>
                        <a:spcAft>
                          <a:spcPts val="0"/>
                        </a:spcAft>
                        <a:buNone/>
                      </a:pPr>
                      <a:r>
                        <a:rPr lang="en-GB" sz="1600"/>
                        <a:t>73%</a:t>
                      </a:r>
                      <a:endParaRPr/>
                    </a:p>
                  </a:txBody>
                  <a:tcPr marT="45725" marB="45725" marR="91450" marL="91450">
                    <a:solidFill>
                      <a:srgbClr val="C4FF3D"/>
                    </a:solidFill>
                  </a:tcPr>
                </a:tc>
              </a:tr>
              <a:tr h="370850">
                <a:tc>
                  <a:txBody>
                    <a:bodyPr/>
                    <a:lstStyle/>
                    <a:p>
                      <a:pPr indent="0" lvl="0" marL="0" marR="0" rtl="0" algn="l">
                        <a:spcBef>
                          <a:spcPts val="0"/>
                        </a:spcBef>
                        <a:spcAft>
                          <a:spcPts val="0"/>
                        </a:spcAft>
                        <a:buNone/>
                      </a:pPr>
                      <a:r>
                        <a:rPr lang="en-GB" sz="1600"/>
                        <a:t>Negative</a:t>
                      </a:r>
                      <a:endParaRPr/>
                    </a:p>
                  </a:txBody>
                  <a:tcPr marT="45725" marB="45725" marR="91450" marL="91450">
                    <a:solidFill>
                      <a:srgbClr val="F08AC0"/>
                    </a:solidFill>
                  </a:tcPr>
                </a:tc>
                <a:tc>
                  <a:txBody>
                    <a:bodyPr/>
                    <a:lstStyle/>
                    <a:p>
                      <a:pPr indent="0" lvl="0" marL="0" marR="0" rtl="0" algn="l">
                        <a:spcBef>
                          <a:spcPts val="0"/>
                        </a:spcBef>
                        <a:spcAft>
                          <a:spcPts val="0"/>
                        </a:spcAft>
                        <a:buNone/>
                      </a:pPr>
                      <a:r>
                        <a:rPr lang="en-GB" sz="1600"/>
                        <a:t>7%</a:t>
                      </a:r>
                      <a:endParaRPr/>
                    </a:p>
                  </a:txBody>
                  <a:tcPr marT="45725" marB="45725" marR="91450" marL="91450">
                    <a:solidFill>
                      <a:srgbClr val="F08AC0"/>
                    </a:solidFill>
                  </a:tcPr>
                </a:tc>
              </a:tr>
              <a:tr h="370850">
                <a:tc>
                  <a:txBody>
                    <a:bodyPr/>
                    <a:lstStyle/>
                    <a:p>
                      <a:pPr indent="0" lvl="0" marL="0" marR="0" rtl="0" algn="l">
                        <a:spcBef>
                          <a:spcPts val="0"/>
                        </a:spcBef>
                        <a:spcAft>
                          <a:spcPts val="0"/>
                        </a:spcAft>
                        <a:buNone/>
                      </a:pPr>
                      <a:r>
                        <a:rPr lang="en-GB" sz="1600"/>
                        <a:t>Neutral</a:t>
                      </a:r>
                      <a:endParaRPr/>
                    </a:p>
                  </a:txBody>
                  <a:tcPr marT="45725" marB="45725" marR="91450" marL="91450">
                    <a:solidFill>
                      <a:srgbClr val="AEE7FF"/>
                    </a:solidFill>
                  </a:tcPr>
                </a:tc>
                <a:tc>
                  <a:txBody>
                    <a:bodyPr/>
                    <a:lstStyle/>
                    <a:p>
                      <a:pPr indent="0" lvl="0" marL="0" marR="0" rtl="0" algn="l">
                        <a:spcBef>
                          <a:spcPts val="0"/>
                        </a:spcBef>
                        <a:spcAft>
                          <a:spcPts val="0"/>
                        </a:spcAft>
                        <a:buNone/>
                      </a:pPr>
                      <a:r>
                        <a:rPr lang="en-GB" sz="1600"/>
                        <a:t>20%</a:t>
                      </a:r>
                      <a:endParaRPr/>
                    </a:p>
                  </a:txBody>
                  <a:tcPr marT="45725" marB="45725" marR="91450" marL="91450">
                    <a:solidFill>
                      <a:srgbClr val="AEE7FF"/>
                    </a:solidFill>
                  </a:tcPr>
                </a:tc>
              </a:tr>
            </a:tbl>
          </a:graphicData>
        </a:graphic>
      </p:graphicFrame>
      <p:sp>
        <p:nvSpPr>
          <p:cNvPr id="776" name="Google Shape;776;p33"/>
          <p:cNvSpPr/>
          <p:nvPr/>
        </p:nvSpPr>
        <p:spPr>
          <a:xfrm>
            <a:off x="390730" y="3584847"/>
            <a:ext cx="6038351" cy="5318148"/>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777" name="Google Shape;777;p33"/>
          <p:cNvSpPr txBox="1"/>
          <p:nvPr/>
        </p:nvSpPr>
        <p:spPr>
          <a:xfrm>
            <a:off x="1620000" y="3728864"/>
            <a:ext cx="4752000" cy="216000"/>
          </a:xfrm>
          <a:prstGeom prst="rect">
            <a:avLst/>
          </a:prstGeom>
          <a:noFill/>
          <a:ln>
            <a:noFill/>
          </a:ln>
        </p:spPr>
        <p:txBody>
          <a:bodyPr anchorCtr="0" anchor="t" bIns="0" lIns="0" spcFirstLastPara="1" rIns="0" wrap="square" tIns="0">
            <a:noAutofit/>
          </a:bodyPr>
          <a:lstStyle/>
          <a:p>
            <a:pPr indent="0" lvl="0" marL="0" marR="0" rtl="0" algn="l">
              <a:lnSpc>
                <a:spcPct val="106250"/>
              </a:lnSpc>
              <a:spcBef>
                <a:spcPts val="0"/>
              </a:spcBef>
              <a:spcAft>
                <a:spcPts val="0"/>
              </a:spcAft>
              <a:buClr>
                <a:schemeClr val="accent1"/>
              </a:buClr>
              <a:buSzPts val="1600"/>
              <a:buFont typeface="Arial"/>
              <a:buNone/>
            </a:pPr>
            <a:r>
              <a:rPr b="1" lang="en-GB" sz="1600">
                <a:solidFill>
                  <a:schemeClr val="accent1"/>
                </a:solidFill>
                <a:latin typeface="Poppins"/>
                <a:ea typeface="Poppins"/>
                <a:cs typeface="Poppins"/>
                <a:sym typeface="Poppins"/>
              </a:rPr>
              <a:t>Questions we asked residents</a:t>
            </a:r>
            <a:endParaRPr/>
          </a:p>
        </p:txBody>
      </p:sp>
      <p:sp>
        <p:nvSpPr>
          <p:cNvPr id="778" name="Google Shape;778;p33"/>
          <p:cNvSpPr txBox="1"/>
          <p:nvPr/>
        </p:nvSpPr>
        <p:spPr>
          <a:xfrm>
            <a:off x="1620000" y="4016896"/>
            <a:ext cx="4752000" cy="633212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Arial"/>
              <a:buNone/>
            </a:pPr>
            <a:r>
              <a:rPr b="0" lang="en-GB" sz="1200">
                <a:solidFill>
                  <a:schemeClr val="dk1"/>
                </a:solidFill>
                <a:latin typeface="Poppins Light"/>
                <a:ea typeface="Poppins Light"/>
                <a:cs typeface="Poppins Light"/>
                <a:sym typeface="Poppins Light"/>
              </a:rPr>
              <a:t>As part of our new patient experience approach, we asked residents a series of questions which would help us better understand experiences of access and quality. </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dk1"/>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dk1"/>
              </a:buClr>
              <a:buSzPts val="1200"/>
              <a:buFont typeface="Arial"/>
              <a:buNone/>
            </a:pPr>
            <a:r>
              <a:rPr b="0" lang="en-GB" sz="1200">
                <a:solidFill>
                  <a:schemeClr val="dk1"/>
                </a:solidFill>
                <a:latin typeface="Poppins Light"/>
                <a:ea typeface="Poppins Light"/>
                <a:cs typeface="Poppins Light"/>
                <a:sym typeface="Poppins Light"/>
              </a:rPr>
              <a:t>The questions we asked were:</a:t>
            </a:r>
            <a:endParaRPr/>
          </a:p>
          <a:p>
            <a:pPr indent="0" lvl="0" marL="0" marR="0" rtl="0" algn="l">
              <a:lnSpc>
                <a:spcPct val="75000"/>
              </a:lnSpc>
              <a:spcBef>
                <a:spcPts val="0"/>
              </a:spcBef>
              <a:spcAft>
                <a:spcPts val="0"/>
              </a:spcAft>
              <a:buClr>
                <a:srgbClr val="D83C8E"/>
              </a:buClr>
              <a:buSzPts val="1200"/>
              <a:buFont typeface="Arial"/>
              <a:buNone/>
            </a:pPr>
            <a:r>
              <a:rPr b="0" lang="en-GB" sz="1200">
                <a:solidFill>
                  <a:srgbClr val="D83C8E"/>
                </a:solidFill>
                <a:latin typeface="Poppins Light"/>
                <a:ea typeface="Poppins Light"/>
                <a:cs typeface="Poppins Light"/>
                <a:sym typeface="Poppins Light"/>
              </a:rPr>
              <a:t>	</a:t>
            </a:r>
            <a:endParaRPr/>
          </a:p>
          <a:p>
            <a:pPr indent="0" lvl="0" marL="0" marR="0" rtl="0" algn="l">
              <a:lnSpc>
                <a:spcPct val="100000"/>
              </a:lnSpc>
              <a:spcBef>
                <a:spcPts val="0"/>
              </a:spcBef>
              <a:spcAft>
                <a:spcPts val="0"/>
              </a:spcAft>
              <a:buClr>
                <a:srgbClr val="D83C8E"/>
              </a:buClr>
              <a:buSzPts val="1200"/>
              <a:buFont typeface="Arial"/>
              <a:buNone/>
            </a:pPr>
            <a:r>
              <a:rPr b="0" lang="en-GB" sz="1200">
                <a:solidFill>
                  <a:srgbClr val="D83C8E"/>
                </a:solidFill>
                <a:latin typeface="Poppins Light"/>
                <a:ea typeface="Poppins Light"/>
                <a:cs typeface="Poppins Light"/>
                <a:sym typeface="Poppins Light"/>
              </a:rPr>
              <a:t>Q1) How did you find getting a referral/appointment at the hospital?</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Q2) How do you find getting through to someone on the phone?</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accent1"/>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Q3) How do you find the waiting times at the hospital?</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accent1"/>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Q4) How do you find the attitudes of staff at the service?</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Q5) How do you think the communication is between your hospital and GP practice?</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chemeClr val="accent1"/>
              </a:buClr>
              <a:buSzPts val="1200"/>
              <a:buFont typeface="Arial"/>
              <a:buNone/>
            </a:pPr>
            <a:r>
              <a:rPr b="0" lang="en-GB" sz="1200">
                <a:solidFill>
                  <a:schemeClr val="accent1"/>
                </a:solidFill>
                <a:latin typeface="Poppins Light"/>
                <a:ea typeface="Poppins Light"/>
                <a:cs typeface="Poppins Light"/>
                <a:sym typeface="Poppins Light"/>
              </a:rPr>
              <a:t>Q6) How would you rate the quality of treatment and care received?</a:t>
            </a:r>
            <a:endParaRPr/>
          </a:p>
          <a:p>
            <a:pPr indent="0" lvl="0" marL="0" marR="0" rtl="0" algn="l">
              <a:lnSpc>
                <a:spcPct val="100000"/>
              </a:lnSpc>
              <a:spcBef>
                <a:spcPts val="0"/>
              </a:spcBef>
              <a:spcAft>
                <a:spcPts val="0"/>
              </a:spcAft>
              <a:buClr>
                <a:schemeClr val="dk1"/>
              </a:buClr>
              <a:buSzPts val="1200"/>
              <a:buFont typeface="Arial"/>
              <a:buNone/>
            </a:pPr>
            <a:r>
              <a:t/>
            </a:r>
            <a:endParaRPr b="0" sz="1200">
              <a:solidFill>
                <a:schemeClr val="accent1"/>
              </a:solidFill>
              <a:latin typeface="Poppins Light"/>
              <a:ea typeface="Poppins Light"/>
              <a:cs typeface="Poppins Light"/>
              <a:sym typeface="Poppins Light"/>
            </a:endParaRPr>
          </a:p>
          <a:p>
            <a:pPr indent="0" lvl="0" marL="0" marR="0" rtl="0" algn="l">
              <a:lnSpc>
                <a:spcPct val="100000"/>
              </a:lnSpc>
              <a:spcBef>
                <a:spcPts val="0"/>
              </a:spcBef>
              <a:spcAft>
                <a:spcPts val="0"/>
              </a:spcAft>
              <a:buClr>
                <a:srgbClr val="004C6B"/>
              </a:buClr>
              <a:buSzPts val="1200"/>
              <a:buFont typeface="Arial"/>
              <a:buNone/>
            </a:pPr>
            <a:r>
              <a:rPr b="0" lang="en-GB" sz="1200">
                <a:solidFill>
                  <a:srgbClr val="004C6B"/>
                </a:solidFill>
                <a:latin typeface="Poppins Light"/>
                <a:ea typeface="Poppins Light"/>
                <a:cs typeface="Poppins Light"/>
                <a:sym typeface="Poppins Light"/>
              </a:rPr>
              <a:t>Participants were asked to choose between 1-5* </a:t>
            </a:r>
            <a:endParaRPr/>
          </a:p>
          <a:p>
            <a:pPr indent="0" lvl="0" marL="0" marR="0" rtl="0" algn="l">
              <a:lnSpc>
                <a:spcPct val="100000"/>
              </a:lnSpc>
              <a:spcBef>
                <a:spcPts val="0"/>
              </a:spcBef>
              <a:spcAft>
                <a:spcPts val="0"/>
              </a:spcAft>
              <a:buClr>
                <a:srgbClr val="D83C8E"/>
              </a:buClr>
              <a:buSzPts val="1200"/>
              <a:buFont typeface="Arial"/>
              <a:buNone/>
            </a:pPr>
            <a:r>
              <a:rPr b="0" lang="en-GB" sz="1200">
                <a:solidFill>
                  <a:srgbClr val="D83C8E"/>
                </a:solidFill>
                <a:latin typeface="Poppins Light"/>
                <a:ea typeface="Poppins Light"/>
                <a:cs typeface="Poppins Light"/>
                <a:sym typeface="Poppins Light"/>
              </a:rPr>
              <a:t>(Very Poor – Very Good) </a:t>
            </a:r>
            <a:r>
              <a:rPr b="0" lang="en-GB" sz="1200">
                <a:solidFill>
                  <a:srgbClr val="004C6B"/>
                </a:solidFill>
                <a:latin typeface="Poppins Light"/>
                <a:ea typeface="Poppins Light"/>
                <a:cs typeface="Poppins Light"/>
                <a:sym typeface="Poppins Light"/>
              </a:rPr>
              <a:t>for all questions.</a:t>
            </a:r>
            <a:endParaRPr/>
          </a:p>
          <a:p>
            <a:pPr indent="0" lvl="0" marL="0" marR="0" rtl="0" algn="l">
              <a:lnSpc>
                <a:spcPct val="100000"/>
              </a:lnSpc>
              <a:spcBef>
                <a:spcPts val="0"/>
              </a:spcBef>
              <a:spcAft>
                <a:spcPts val="0"/>
              </a:spcAft>
              <a:buClr>
                <a:schemeClr val="dk1"/>
              </a:buClr>
              <a:buSzPts val="1200"/>
              <a:buFont typeface="Arial"/>
              <a:buNone/>
            </a:pPr>
            <a:r>
              <a:t/>
            </a:r>
            <a:endParaRPr b="0" sz="1200">
              <a:solidFill>
                <a:srgbClr val="004C6B"/>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dk1"/>
              </a:buClr>
              <a:buSzPts val="1200"/>
              <a:buFont typeface="Arial"/>
              <a:buNone/>
            </a:pPr>
            <a:r>
              <a:rPr b="1" lang="en-GB" sz="1200">
                <a:solidFill>
                  <a:schemeClr val="dk1"/>
                </a:solidFill>
                <a:latin typeface="Poppins Light"/>
                <a:ea typeface="Poppins Light"/>
                <a:cs typeface="Poppins Light"/>
                <a:sym typeface="Poppins Light"/>
              </a:rPr>
              <a:t>Pie charts on pages 34–36</a:t>
            </a:r>
            <a:r>
              <a:rPr b="0" lang="en-GB" sz="1200">
                <a:solidFill>
                  <a:schemeClr val="dk1"/>
                </a:solidFill>
                <a:latin typeface="Poppins Light"/>
                <a:ea typeface="Poppins Light"/>
                <a:cs typeface="Poppins Light"/>
                <a:sym typeface="Poppins Light"/>
              </a:rPr>
              <a:t> - The percentages and counts come from the questions listed above the charts.</a:t>
            </a:r>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dk1"/>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dk1"/>
              </a:buClr>
              <a:buSzPts val="1200"/>
              <a:buFont typeface="Arial"/>
              <a:buNone/>
            </a:pPr>
            <a:r>
              <a:rPr b="1" lang="en-GB" sz="1200">
                <a:solidFill>
                  <a:schemeClr val="dk1"/>
                </a:solidFill>
                <a:latin typeface="Poppins Light"/>
                <a:ea typeface="Poppins Light"/>
                <a:cs typeface="Poppins Light"/>
                <a:sym typeface="Poppins Light"/>
              </a:rPr>
              <a:t>Pie chart on page 37</a:t>
            </a:r>
            <a:r>
              <a:rPr b="0" lang="en-GB" sz="1200">
                <a:solidFill>
                  <a:schemeClr val="dk1"/>
                </a:solidFill>
                <a:latin typeface="Poppins Light"/>
                <a:ea typeface="Poppins Light"/>
                <a:cs typeface="Poppins Light"/>
                <a:sym typeface="Poppins Light"/>
              </a:rPr>
              <a:t> - The percentages and counts are based on </a:t>
            </a:r>
            <a:r>
              <a:rPr b="1" lang="en-GB" sz="1200">
                <a:solidFill>
                  <a:schemeClr val="dk1"/>
                </a:solidFill>
                <a:latin typeface="Poppins Light"/>
                <a:ea typeface="Poppins Light"/>
                <a:cs typeface="Poppins Light"/>
                <a:sym typeface="Poppins Light"/>
              </a:rPr>
              <a:t>themes and sub-themes</a:t>
            </a:r>
            <a:r>
              <a:rPr b="0" lang="en-GB" sz="1200">
                <a:solidFill>
                  <a:schemeClr val="dk1"/>
                </a:solidFill>
                <a:latin typeface="Poppins Light"/>
                <a:ea typeface="Poppins Light"/>
                <a:cs typeface="Poppins Light"/>
                <a:sym typeface="Poppins Light"/>
              </a:rPr>
              <a:t> we identified in the responses, plus the </a:t>
            </a:r>
            <a:r>
              <a:rPr b="1" lang="en-GB" sz="1200">
                <a:solidFill>
                  <a:schemeClr val="dk1"/>
                </a:solidFill>
                <a:latin typeface="Poppins Light"/>
                <a:ea typeface="Poppins Light"/>
                <a:cs typeface="Poppins Light"/>
                <a:sym typeface="Poppins Light"/>
              </a:rPr>
              <a:t>sentiment</a:t>
            </a:r>
            <a:r>
              <a:rPr b="0" lang="en-GB" sz="1200">
                <a:solidFill>
                  <a:schemeClr val="dk1"/>
                </a:solidFill>
                <a:latin typeface="Poppins Light"/>
                <a:ea typeface="Poppins Light"/>
                <a:cs typeface="Poppins Light"/>
                <a:sym typeface="Poppins Light"/>
              </a:rPr>
              <a:t> (positive, negative, or neutral) we assigned. This scoring uses answers from </a:t>
            </a:r>
            <a:r>
              <a:rPr b="1" lang="en-GB" sz="1200">
                <a:solidFill>
                  <a:schemeClr val="dk1"/>
                </a:solidFill>
                <a:latin typeface="Poppins Light"/>
                <a:ea typeface="Poppins Light"/>
                <a:cs typeface="Poppins Light"/>
                <a:sym typeface="Poppins Light"/>
              </a:rPr>
              <a:t>Questions 7 and 8</a:t>
            </a:r>
            <a:r>
              <a:rPr b="0" lang="en-GB" sz="1200">
                <a:solidFill>
                  <a:schemeClr val="dk1"/>
                </a:solidFill>
                <a:latin typeface="Poppins Light"/>
                <a:ea typeface="Poppins Light"/>
                <a:cs typeface="Poppins Light"/>
                <a:sym typeface="Poppins Light"/>
              </a:rPr>
              <a:t> of the patient experience form</a:t>
            </a:r>
            <a:endParaRPr b="0" sz="1200">
              <a:solidFill>
                <a:srgbClr val="004C6B"/>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dk1"/>
              </a:solidFill>
              <a:latin typeface="Poppins Light"/>
              <a:ea typeface="Poppins Light"/>
              <a:cs typeface="Poppins Light"/>
              <a:sym typeface="Poppins Light"/>
            </a:endParaRPr>
          </a:p>
          <a:p>
            <a:pPr indent="0" lvl="0" marL="0" marR="0" rtl="0" algn="l">
              <a:lnSpc>
                <a:spcPct val="75000"/>
              </a:lnSpc>
              <a:spcBef>
                <a:spcPts val="0"/>
              </a:spcBef>
              <a:spcAft>
                <a:spcPts val="0"/>
              </a:spcAft>
              <a:buClr>
                <a:schemeClr val="dk1"/>
              </a:buClr>
              <a:buSzPts val="1200"/>
              <a:buFont typeface="Arial"/>
              <a:buNone/>
            </a:pPr>
            <a:r>
              <a:t/>
            </a:r>
            <a:endParaRPr b="0" sz="1200">
              <a:solidFill>
                <a:schemeClr val="accent1"/>
              </a:solidFill>
              <a:latin typeface="Poppins Light"/>
              <a:ea typeface="Poppins Light"/>
              <a:cs typeface="Poppins Light"/>
              <a:sym typeface="Poppins Light"/>
            </a:endParaRPr>
          </a:p>
          <a:p>
            <a:pPr indent="0" lvl="0" marL="0" marR="0" rtl="0" algn="l">
              <a:lnSpc>
                <a:spcPct val="81818"/>
              </a:lnSpc>
              <a:spcBef>
                <a:spcPts val="0"/>
              </a:spcBef>
              <a:spcAft>
                <a:spcPts val="0"/>
              </a:spcAft>
              <a:buClr>
                <a:schemeClr val="accent1"/>
              </a:buClr>
              <a:buSzPts val="1100"/>
              <a:buFont typeface="Arial"/>
              <a:buNone/>
            </a:pPr>
            <a:br>
              <a:rPr b="0" lang="en-GB" sz="1100">
                <a:solidFill>
                  <a:schemeClr val="accent1"/>
                </a:solidFill>
                <a:latin typeface="Poppins Light"/>
                <a:ea typeface="Poppins Light"/>
                <a:cs typeface="Poppins Light"/>
                <a:sym typeface="Poppins Light"/>
              </a:rPr>
            </a:br>
            <a:endParaRPr b="0" sz="1100">
              <a:solidFill>
                <a:schemeClr val="accent1"/>
              </a:solidFill>
              <a:latin typeface="Poppins Light"/>
              <a:ea typeface="Poppins Light"/>
              <a:cs typeface="Poppins Light"/>
              <a:sym typeface="Poppins Light"/>
            </a:endParaRPr>
          </a:p>
          <a:p>
            <a:pPr indent="0" lvl="0" marL="0" marR="0" rtl="0" algn="l">
              <a:lnSpc>
                <a:spcPct val="81818"/>
              </a:lnSpc>
              <a:spcBef>
                <a:spcPts val="0"/>
              </a:spcBef>
              <a:spcAft>
                <a:spcPts val="0"/>
              </a:spcAft>
              <a:buClr>
                <a:schemeClr val="dk1"/>
              </a:buClr>
              <a:buSzPts val="1100"/>
              <a:buFont typeface="Arial"/>
              <a:buNone/>
            </a:pPr>
            <a:r>
              <a:t/>
            </a:r>
            <a:endParaRPr b="0" sz="1100">
              <a:solidFill>
                <a:schemeClr val="dk1"/>
              </a:solidFill>
              <a:latin typeface="Poppins Light"/>
              <a:ea typeface="Poppins Light"/>
              <a:cs typeface="Poppins Light"/>
              <a:sym typeface="Poppins Light"/>
            </a:endParaRPr>
          </a:p>
        </p:txBody>
      </p:sp>
      <p:pic>
        <p:nvPicPr>
          <p:cNvPr descr="P6-Icon-Care.png" id="779" name="Google Shape;779;p33"/>
          <p:cNvPicPr preferRelativeResize="0"/>
          <p:nvPr/>
        </p:nvPicPr>
        <p:blipFill rotWithShape="1">
          <a:blip r:embed="rId3">
            <a:alphaModFix/>
          </a:blip>
          <a:srcRect b="0" l="0" r="0" t="0"/>
          <a:stretch/>
        </p:blipFill>
        <p:spPr>
          <a:xfrm>
            <a:off x="254440" y="3874099"/>
            <a:ext cx="1456955" cy="14569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34"/>
          <p:cNvSpPr/>
          <p:nvPr/>
        </p:nvSpPr>
        <p:spPr>
          <a:xfrm>
            <a:off x="579518" y="2131127"/>
            <a:ext cx="5859373" cy="3121893"/>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785" name="Google Shape;785;p34"/>
          <p:cNvSpPr txBox="1"/>
          <p:nvPr>
            <p:ph idx="8" type="body"/>
          </p:nvPr>
        </p:nvSpPr>
        <p:spPr>
          <a:xfrm>
            <a:off x="424322" y="822445"/>
            <a:ext cx="6624724" cy="48387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3200"/>
              <a:buNone/>
            </a:pPr>
            <a:r>
              <a:rPr lang="en-GB" sz="3200">
                <a:solidFill>
                  <a:schemeClr val="dk1"/>
                </a:solidFill>
              </a:rPr>
              <a:t>Access and Quality Questions</a:t>
            </a:r>
            <a:endParaRPr/>
          </a:p>
        </p:txBody>
      </p:sp>
      <p:sp>
        <p:nvSpPr>
          <p:cNvPr id="786" name="Google Shape;786;p34"/>
          <p:cNvSpPr txBox="1"/>
          <p:nvPr>
            <p:ph idx="12" type="sldNum"/>
          </p:nvPr>
        </p:nvSpPr>
        <p:spPr>
          <a:xfrm>
            <a:off x="5818251" y="301284"/>
            <a:ext cx="581000" cy="360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7F7F7F"/>
              </a:buClr>
              <a:buSzPts val="2200"/>
              <a:buFont typeface="Poppins Light"/>
              <a:buNone/>
            </a:pPr>
            <a:fld id="{00000000-1234-1234-1234-123412341234}" type="slidenum">
              <a:rPr b="1" i="0" lang="en-GB" sz="2200" u="none" cap="none" strike="noStrike">
                <a:solidFill>
                  <a:srgbClr val="7F7F7F"/>
                </a:solidFill>
                <a:latin typeface="Poppins Light"/>
                <a:ea typeface="Poppins Light"/>
                <a:cs typeface="Poppins Light"/>
                <a:sym typeface="Poppins Light"/>
              </a:rPr>
              <a:t>‹#›</a:t>
            </a:fld>
            <a:endParaRPr b="1" i="0" sz="2200" u="none" cap="none" strike="noStrike">
              <a:solidFill>
                <a:srgbClr val="7F7F7F"/>
              </a:solidFill>
              <a:latin typeface="Poppins Light"/>
              <a:ea typeface="Poppins Light"/>
              <a:cs typeface="Poppins Light"/>
              <a:sym typeface="Poppins Light"/>
            </a:endParaRPr>
          </a:p>
        </p:txBody>
      </p:sp>
      <p:sp>
        <p:nvSpPr>
          <p:cNvPr id="787" name="Google Shape;787;p34"/>
          <p:cNvSpPr txBox="1"/>
          <p:nvPr>
            <p:ph idx="1" type="body"/>
          </p:nvPr>
        </p:nvSpPr>
        <p:spPr>
          <a:xfrm>
            <a:off x="437656" y="1096103"/>
            <a:ext cx="6211627" cy="315118"/>
          </a:xfrm>
          <a:prstGeom prst="rect">
            <a:avLst/>
          </a:prstGeom>
          <a:noFill/>
          <a:ln>
            <a:noFill/>
          </a:ln>
        </p:spPr>
        <p:txBody>
          <a:bodyPr anchorCtr="0" anchor="t" bIns="0" lIns="0" spcFirstLastPara="1" rIns="0" wrap="square" tIns="0">
            <a:noAutofit/>
          </a:bodyPr>
          <a:lstStyle/>
          <a:p>
            <a:pPr indent="0" lvl="0" marL="0" rtl="0" algn="l">
              <a:lnSpc>
                <a:spcPct val="106250"/>
              </a:lnSpc>
              <a:spcBef>
                <a:spcPts val="0"/>
              </a:spcBef>
              <a:spcAft>
                <a:spcPts val="0"/>
              </a:spcAft>
              <a:buClr>
                <a:schemeClr val="accent1"/>
              </a:buClr>
              <a:buSzPts val="1600"/>
              <a:buNone/>
            </a:pPr>
            <a:r>
              <a:t/>
            </a:r>
            <a:endParaRPr sz="1600">
              <a:solidFill>
                <a:schemeClr val="dk1"/>
              </a:solidFill>
              <a:latin typeface="Poppins"/>
              <a:ea typeface="Poppins"/>
              <a:cs typeface="Poppins"/>
              <a:sym typeface="Poppins"/>
            </a:endParaRPr>
          </a:p>
          <a:p>
            <a:pPr indent="0" lvl="0" marL="0" rtl="0" algn="l">
              <a:lnSpc>
                <a:spcPct val="106250"/>
              </a:lnSpc>
              <a:spcBef>
                <a:spcPts val="900"/>
              </a:spcBef>
              <a:spcAft>
                <a:spcPts val="0"/>
              </a:spcAft>
              <a:buClr>
                <a:srgbClr val="D83C8E"/>
              </a:buClr>
              <a:buSzPts val="1600"/>
              <a:buNone/>
            </a:pPr>
            <a:r>
              <a:rPr lang="en-GB" sz="1600">
                <a:solidFill>
                  <a:srgbClr val="D83C8E"/>
                </a:solidFill>
              </a:rPr>
              <a:t>Q1) How did you find getting a referral/appointment at the hospital?</a:t>
            </a:r>
            <a:endParaRPr/>
          </a:p>
        </p:txBody>
      </p:sp>
      <p:sp>
        <p:nvSpPr>
          <p:cNvPr id="788" name="Google Shape;788;p34"/>
          <p:cNvSpPr txBox="1"/>
          <p:nvPr/>
        </p:nvSpPr>
        <p:spPr>
          <a:xfrm>
            <a:off x="435658" y="5804347"/>
            <a:ext cx="6014569" cy="249497"/>
          </a:xfrm>
          <a:prstGeom prst="rect">
            <a:avLst/>
          </a:prstGeom>
          <a:noFill/>
          <a:ln>
            <a:noFill/>
          </a:ln>
        </p:spPr>
        <p:txBody>
          <a:bodyPr anchorCtr="0" anchor="t" bIns="0" lIns="0" spcFirstLastPara="1" rIns="0" wrap="square" tIns="0">
            <a:noAutofit/>
          </a:bodyPr>
          <a:lstStyle/>
          <a:p>
            <a:pPr indent="0" lvl="0" marL="0" marR="0" rtl="0" algn="l">
              <a:lnSpc>
                <a:spcPct val="106250"/>
              </a:lnSpc>
              <a:spcBef>
                <a:spcPts val="0"/>
              </a:spcBef>
              <a:spcAft>
                <a:spcPts val="0"/>
              </a:spcAft>
              <a:buClr>
                <a:srgbClr val="D83C8E"/>
              </a:buClr>
              <a:buSzPts val="1600"/>
              <a:buFont typeface="Arial"/>
              <a:buNone/>
            </a:pPr>
            <a:r>
              <a:rPr b="1" i="0" lang="en-GB" sz="1600" u="none" cap="none" strike="noStrike">
                <a:solidFill>
                  <a:srgbClr val="D83C8E"/>
                </a:solidFill>
                <a:latin typeface="Poppins Light"/>
                <a:ea typeface="Poppins Light"/>
                <a:cs typeface="Poppins Light"/>
                <a:sym typeface="Poppins Light"/>
              </a:rPr>
              <a:t>Q2) </a:t>
            </a:r>
            <a:r>
              <a:rPr b="1" i="0" lang="en-GB" sz="1600" u="none" cap="none" strike="noStrike">
                <a:solidFill>
                  <a:srgbClr val="E73E97"/>
                </a:solidFill>
                <a:latin typeface="Poppins Light"/>
                <a:ea typeface="Poppins Light"/>
                <a:cs typeface="Poppins Light"/>
                <a:sym typeface="Poppins Light"/>
              </a:rPr>
              <a:t>How do you find getting through to someone on the phone?</a:t>
            </a:r>
            <a:endParaRPr/>
          </a:p>
          <a:p>
            <a:pPr indent="0" lvl="0" marL="0" marR="0" rtl="0" algn="l">
              <a:lnSpc>
                <a:spcPct val="121428"/>
              </a:lnSpc>
              <a:spcBef>
                <a:spcPts val="900"/>
              </a:spcBef>
              <a:spcAft>
                <a:spcPts val="0"/>
              </a:spcAft>
              <a:buClr>
                <a:schemeClr val="accent1"/>
              </a:buClr>
              <a:buSzPts val="1400"/>
              <a:buFont typeface="Arial"/>
              <a:buNone/>
            </a:pPr>
            <a:r>
              <a:t/>
            </a:r>
            <a:endParaRPr b="1" i="0" sz="1400" u="none" cap="none" strike="noStrike">
              <a:solidFill>
                <a:srgbClr val="D83C8E"/>
              </a:solidFill>
              <a:latin typeface="Poppins"/>
              <a:ea typeface="Poppins"/>
              <a:cs typeface="Poppins"/>
              <a:sym typeface="Poppins"/>
            </a:endParaRPr>
          </a:p>
        </p:txBody>
      </p:sp>
      <p:graphicFrame>
        <p:nvGraphicFramePr>
          <p:cNvPr id="789" name="Google Shape;789;p34"/>
          <p:cNvGraphicFramePr/>
          <p:nvPr/>
        </p:nvGraphicFramePr>
        <p:xfrm>
          <a:off x="469079" y="2131127"/>
          <a:ext cx="2802243" cy="3313155"/>
        </p:xfrm>
        <a:graphic>
          <a:graphicData uri="http://schemas.openxmlformats.org/drawingml/2006/chart">
            <c:chart r:id="rId3"/>
          </a:graphicData>
        </a:graphic>
      </p:graphicFrame>
      <p:graphicFrame>
        <p:nvGraphicFramePr>
          <p:cNvPr id="790" name="Google Shape;790;p34"/>
          <p:cNvGraphicFramePr/>
          <p:nvPr/>
        </p:nvGraphicFramePr>
        <p:xfrm>
          <a:off x="3141106" y="2131127"/>
          <a:ext cx="3000000" cy="3000000"/>
        </p:xfrm>
        <a:graphic>
          <a:graphicData uri="http://schemas.openxmlformats.org/drawingml/2006/table">
            <a:tbl>
              <a:tblPr bandRow="1" firstRow="1">
                <a:noFill/>
                <a:tableStyleId>{10A70CA8-1910-4BF0-8736-62B6D0E23D68}</a:tableStyleId>
              </a:tblPr>
              <a:tblGrid>
                <a:gridCol w="867750"/>
                <a:gridCol w="607500"/>
                <a:gridCol w="607500"/>
                <a:gridCol w="607500"/>
                <a:gridCol w="607500"/>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51%</a:t>
                      </a:r>
                      <a:endParaRPr/>
                    </a:p>
                  </a:txBody>
                  <a:tcPr marT="45725" marB="45725" marR="91450" marL="91450"/>
                </a:tc>
                <a:tc>
                  <a:txBody>
                    <a:bodyPr/>
                    <a:lstStyle/>
                    <a:p>
                      <a:pPr indent="0" lvl="0" marL="0" marR="0" rtl="0" algn="ctr">
                        <a:spcBef>
                          <a:spcPts val="0"/>
                        </a:spcBef>
                        <a:spcAft>
                          <a:spcPts val="0"/>
                        </a:spcAft>
                        <a:buNone/>
                      </a:pPr>
                      <a:r>
                        <a:rPr lang="en-GB" sz="1200"/>
                        <a:t>35%</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7%</a:t>
                      </a:r>
                      <a:endParaRPr/>
                    </a:p>
                  </a:txBody>
                  <a:tcPr marT="45725" marB="45725" marR="91450" marL="91450"/>
                </a:tc>
                <a:tc>
                  <a:txBody>
                    <a:bodyPr/>
                    <a:lstStyle/>
                    <a:p>
                      <a:pPr indent="0" lvl="0" marL="0" marR="0" rtl="0" algn="ctr">
                        <a:spcBef>
                          <a:spcPts val="0"/>
                        </a:spcBef>
                        <a:spcAft>
                          <a:spcPts val="0"/>
                        </a:spcAft>
                        <a:buNone/>
                      </a:pPr>
                      <a:r>
                        <a:rPr lang="en-GB" sz="1200"/>
                        <a:t>33%</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20%</a:t>
                      </a:r>
                      <a:endParaRPr/>
                    </a:p>
                  </a:txBody>
                  <a:tcPr marT="45725" marB="45725" marR="91450" marL="91450"/>
                </a:tc>
                <a:tc>
                  <a:txBody>
                    <a:bodyPr/>
                    <a:lstStyle/>
                    <a:p>
                      <a:pPr indent="0" lvl="0" marL="0" marR="0" rtl="0" algn="ctr">
                        <a:spcBef>
                          <a:spcPts val="0"/>
                        </a:spcBef>
                        <a:spcAft>
                          <a:spcPts val="0"/>
                        </a:spcAft>
                        <a:buNone/>
                      </a:pPr>
                      <a:r>
                        <a:rPr lang="en-GB" sz="1200"/>
                        <a:t>15%</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14%</a:t>
                      </a:r>
                      <a:endParaRPr/>
                    </a:p>
                  </a:txBody>
                  <a:tcPr marT="45725" marB="45725" marR="91450" marL="91450"/>
                </a:tc>
                <a:tc>
                  <a:txBody>
                    <a:bodyPr/>
                    <a:lstStyle/>
                    <a:p>
                      <a:pPr indent="0" lvl="0" marL="0" marR="0" rtl="0" algn="ctr">
                        <a:spcBef>
                          <a:spcPts val="0"/>
                        </a:spcBef>
                        <a:spcAft>
                          <a:spcPts val="0"/>
                        </a:spcAft>
                        <a:buNone/>
                      </a:pPr>
                      <a:r>
                        <a:rPr lang="en-GB" sz="1200"/>
                        <a:t>11%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8%</a:t>
                      </a:r>
                      <a:endParaRPr/>
                    </a:p>
                  </a:txBody>
                  <a:tcPr marT="45725" marB="45725" marR="91450" marL="91450"/>
                </a:tc>
                <a:tc>
                  <a:txBody>
                    <a:bodyPr/>
                    <a:lstStyle/>
                    <a:p>
                      <a:pPr indent="0" lvl="0" marL="0" marR="0" rtl="0" algn="ctr">
                        <a:spcBef>
                          <a:spcPts val="0"/>
                        </a:spcBef>
                        <a:spcAft>
                          <a:spcPts val="0"/>
                        </a:spcAft>
                        <a:buNone/>
                      </a:pPr>
                      <a:r>
                        <a:rPr lang="en-GB" sz="1200"/>
                        <a:t>6%</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graphicFrame>
        <p:nvGraphicFramePr>
          <p:cNvPr id="791" name="Google Shape;791;p34"/>
          <p:cNvGraphicFramePr/>
          <p:nvPr/>
        </p:nvGraphicFramePr>
        <p:xfrm>
          <a:off x="555531" y="6464381"/>
          <a:ext cx="2802243" cy="3313155"/>
        </p:xfrm>
        <a:graphic>
          <a:graphicData uri="http://schemas.openxmlformats.org/drawingml/2006/chart">
            <c:chart r:id="rId4"/>
          </a:graphicData>
        </a:graphic>
      </p:graphicFrame>
      <p:graphicFrame>
        <p:nvGraphicFramePr>
          <p:cNvPr id="792" name="Google Shape;792;p34"/>
          <p:cNvGraphicFramePr/>
          <p:nvPr/>
        </p:nvGraphicFramePr>
        <p:xfrm>
          <a:off x="3227558" y="6464381"/>
          <a:ext cx="3000000" cy="3000000"/>
        </p:xfrm>
        <a:graphic>
          <a:graphicData uri="http://schemas.openxmlformats.org/drawingml/2006/table">
            <a:tbl>
              <a:tblPr bandRow="1" firstRow="1">
                <a:noFill/>
                <a:tableStyleId>{10A70CA8-1910-4BF0-8736-62B6D0E23D68}</a:tableStyleId>
              </a:tblPr>
              <a:tblGrid>
                <a:gridCol w="867750"/>
                <a:gridCol w="607500"/>
                <a:gridCol w="607500"/>
                <a:gridCol w="607500"/>
                <a:gridCol w="607500"/>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13%</a:t>
                      </a:r>
                      <a:endParaRPr/>
                    </a:p>
                  </a:txBody>
                  <a:tcPr marT="45725" marB="45725" marR="91450" marL="91450"/>
                </a:tc>
                <a:tc>
                  <a:txBody>
                    <a:bodyPr/>
                    <a:lstStyle/>
                    <a:p>
                      <a:pPr indent="0" lvl="0" marL="0" marR="0" rtl="0" algn="ctr">
                        <a:spcBef>
                          <a:spcPts val="0"/>
                        </a:spcBef>
                        <a:spcAft>
                          <a:spcPts val="0"/>
                        </a:spcAft>
                        <a:buNone/>
                      </a:pPr>
                      <a:r>
                        <a:rPr lang="en-GB" sz="1200"/>
                        <a:t>13%</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43%</a:t>
                      </a:r>
                      <a:endParaRPr/>
                    </a:p>
                  </a:txBody>
                  <a:tcPr marT="45725" marB="45725" marR="91450" marL="91450"/>
                </a:tc>
                <a:tc>
                  <a:txBody>
                    <a:bodyPr/>
                    <a:lstStyle/>
                    <a:p>
                      <a:pPr indent="0" lvl="0" marL="0" marR="0" rtl="0" algn="ctr">
                        <a:spcBef>
                          <a:spcPts val="0"/>
                        </a:spcBef>
                        <a:spcAft>
                          <a:spcPts val="0"/>
                        </a:spcAft>
                        <a:buNone/>
                      </a:pPr>
                      <a:r>
                        <a:rPr lang="en-GB" sz="1200"/>
                        <a:t>44%</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19%</a:t>
                      </a:r>
                      <a:endParaRPr/>
                    </a:p>
                  </a:txBody>
                  <a:tcPr marT="45725" marB="45725" marR="91450" marL="91450"/>
                </a:tc>
                <a:tc>
                  <a:txBody>
                    <a:bodyPr/>
                    <a:lstStyle/>
                    <a:p>
                      <a:pPr indent="0" lvl="0" marL="0" marR="0" rtl="0" algn="ctr">
                        <a:spcBef>
                          <a:spcPts val="0"/>
                        </a:spcBef>
                        <a:spcAft>
                          <a:spcPts val="0"/>
                        </a:spcAft>
                        <a:buNone/>
                      </a:pPr>
                      <a:r>
                        <a:rPr lang="en-GB" sz="1200"/>
                        <a:t>13%</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15%</a:t>
                      </a:r>
                      <a:endParaRPr/>
                    </a:p>
                  </a:txBody>
                  <a:tcPr marT="45725" marB="45725" marR="91450" marL="91450"/>
                </a:tc>
                <a:tc>
                  <a:txBody>
                    <a:bodyPr/>
                    <a:lstStyle/>
                    <a:p>
                      <a:pPr indent="0" lvl="0" marL="0" marR="0" rtl="0" algn="ctr">
                        <a:spcBef>
                          <a:spcPts val="0"/>
                        </a:spcBef>
                        <a:spcAft>
                          <a:spcPts val="0"/>
                        </a:spcAft>
                        <a:buNone/>
                      </a:pPr>
                      <a:r>
                        <a:rPr lang="en-GB" sz="1200"/>
                        <a:t>18%</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10%</a:t>
                      </a:r>
                      <a:endParaRPr/>
                    </a:p>
                  </a:txBody>
                  <a:tcPr marT="45725" marB="45725" marR="91450" marL="91450"/>
                </a:tc>
                <a:tc>
                  <a:txBody>
                    <a:bodyPr/>
                    <a:lstStyle/>
                    <a:p>
                      <a:pPr indent="0" lvl="0" marL="0" marR="0" rtl="0" algn="ctr">
                        <a:spcBef>
                          <a:spcPts val="0"/>
                        </a:spcBef>
                        <a:spcAft>
                          <a:spcPts val="0"/>
                        </a:spcAft>
                        <a:buNone/>
                      </a:pPr>
                      <a:r>
                        <a:rPr lang="en-GB" sz="1200"/>
                        <a:t>12%</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35"/>
          <p:cNvSpPr/>
          <p:nvPr/>
        </p:nvSpPr>
        <p:spPr>
          <a:xfrm>
            <a:off x="559912" y="1352600"/>
            <a:ext cx="5886574" cy="3121893"/>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798" name="Google Shape;798;p35"/>
          <p:cNvSpPr txBox="1"/>
          <p:nvPr>
            <p:ph idx="12" type="sldNum"/>
          </p:nvPr>
        </p:nvSpPr>
        <p:spPr>
          <a:xfrm>
            <a:off x="5917176" y="271462"/>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799" name="Google Shape;799;p35"/>
          <p:cNvSpPr txBox="1"/>
          <p:nvPr>
            <p:ph idx="1" type="body"/>
          </p:nvPr>
        </p:nvSpPr>
        <p:spPr>
          <a:xfrm>
            <a:off x="424322" y="992560"/>
            <a:ext cx="5668973" cy="208369"/>
          </a:xfrm>
          <a:prstGeom prst="rect">
            <a:avLst/>
          </a:prstGeom>
          <a:noFill/>
          <a:ln>
            <a:noFill/>
          </a:ln>
        </p:spPr>
        <p:txBody>
          <a:bodyPr anchorCtr="0" anchor="t" bIns="0" lIns="0" spcFirstLastPara="1" rIns="0" wrap="square" tIns="0">
            <a:noAutofit/>
          </a:bodyPr>
          <a:lstStyle/>
          <a:p>
            <a:pPr indent="0" lvl="0" marL="0" rtl="0" algn="l">
              <a:lnSpc>
                <a:spcPct val="106250"/>
              </a:lnSpc>
              <a:spcBef>
                <a:spcPts val="0"/>
              </a:spcBef>
              <a:spcAft>
                <a:spcPts val="0"/>
              </a:spcAft>
              <a:buClr>
                <a:srgbClr val="004C6B"/>
              </a:buClr>
              <a:buSzPts val="1600"/>
              <a:buNone/>
            </a:pPr>
            <a:r>
              <a:rPr lang="en-GB" sz="1600">
                <a:solidFill>
                  <a:srgbClr val="004C6B"/>
                </a:solidFill>
              </a:rPr>
              <a:t>Q3) How do you find the waiting times at the hospital?</a:t>
            </a:r>
            <a:endParaRPr/>
          </a:p>
        </p:txBody>
      </p:sp>
      <p:sp>
        <p:nvSpPr>
          <p:cNvPr id="800" name="Google Shape;800;p35"/>
          <p:cNvSpPr txBox="1"/>
          <p:nvPr/>
        </p:nvSpPr>
        <p:spPr>
          <a:xfrm>
            <a:off x="424322" y="4881717"/>
            <a:ext cx="6073854" cy="249497"/>
          </a:xfrm>
          <a:prstGeom prst="rect">
            <a:avLst/>
          </a:prstGeom>
          <a:noFill/>
          <a:ln>
            <a:noFill/>
          </a:ln>
        </p:spPr>
        <p:txBody>
          <a:bodyPr anchorCtr="0" anchor="t" bIns="0" lIns="0" spcFirstLastPara="1" rIns="0" wrap="square" tIns="0">
            <a:noAutofit/>
          </a:bodyPr>
          <a:lstStyle/>
          <a:p>
            <a:pPr indent="0" lvl="0" marL="0" marR="0" rtl="0" algn="l">
              <a:lnSpc>
                <a:spcPct val="106250"/>
              </a:lnSpc>
              <a:spcBef>
                <a:spcPts val="0"/>
              </a:spcBef>
              <a:spcAft>
                <a:spcPts val="0"/>
              </a:spcAft>
              <a:buClr>
                <a:srgbClr val="004C6B"/>
              </a:buClr>
              <a:buSzPts val="1600"/>
              <a:buFont typeface="Arial"/>
              <a:buNone/>
            </a:pPr>
            <a:r>
              <a:rPr b="1" lang="en-GB" sz="1600">
                <a:solidFill>
                  <a:srgbClr val="004C6B"/>
                </a:solidFill>
                <a:latin typeface="Poppins Light"/>
                <a:ea typeface="Poppins Light"/>
                <a:cs typeface="Poppins Light"/>
                <a:sym typeface="Poppins Light"/>
              </a:rPr>
              <a:t>Q4) How do you think the communication is between your hospital and GP practice?</a:t>
            </a:r>
            <a:endParaRPr/>
          </a:p>
        </p:txBody>
      </p:sp>
      <p:graphicFrame>
        <p:nvGraphicFramePr>
          <p:cNvPr id="801" name="Google Shape;801;p35"/>
          <p:cNvGraphicFramePr/>
          <p:nvPr/>
        </p:nvGraphicFramePr>
        <p:xfrm>
          <a:off x="476672" y="1352600"/>
          <a:ext cx="2802243" cy="3313155"/>
        </p:xfrm>
        <a:graphic>
          <a:graphicData uri="http://schemas.openxmlformats.org/drawingml/2006/chart">
            <c:chart r:id="rId3"/>
          </a:graphicData>
        </a:graphic>
      </p:graphicFrame>
      <p:graphicFrame>
        <p:nvGraphicFramePr>
          <p:cNvPr id="802" name="Google Shape;802;p35"/>
          <p:cNvGraphicFramePr/>
          <p:nvPr/>
        </p:nvGraphicFramePr>
        <p:xfrm>
          <a:off x="3148699" y="1352600"/>
          <a:ext cx="3000000" cy="3000000"/>
        </p:xfrm>
        <a:graphic>
          <a:graphicData uri="http://schemas.openxmlformats.org/drawingml/2006/table">
            <a:tbl>
              <a:tblPr bandRow="1" firstRow="1">
                <a:noFill/>
                <a:tableStyleId>{602776B4-F47E-450D-8D8E-C1A43F451FE6}</a:tableStyleId>
              </a:tblPr>
              <a:tblGrid>
                <a:gridCol w="867750"/>
                <a:gridCol w="607500"/>
                <a:gridCol w="607500"/>
                <a:gridCol w="607500"/>
                <a:gridCol w="607500"/>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12%</a:t>
                      </a:r>
                      <a:endParaRPr/>
                    </a:p>
                  </a:txBody>
                  <a:tcPr marT="45725" marB="45725" marR="91450" marL="91450"/>
                </a:tc>
                <a:tc>
                  <a:txBody>
                    <a:bodyPr/>
                    <a:lstStyle/>
                    <a:p>
                      <a:pPr indent="0" lvl="0" marL="0" marR="0" rtl="0" algn="ctr">
                        <a:spcBef>
                          <a:spcPts val="0"/>
                        </a:spcBef>
                        <a:spcAft>
                          <a:spcPts val="0"/>
                        </a:spcAft>
                        <a:buNone/>
                      </a:pPr>
                      <a:r>
                        <a:rPr lang="en-GB" sz="1200"/>
                        <a:t>19%</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36%</a:t>
                      </a:r>
                      <a:endParaRPr/>
                    </a:p>
                  </a:txBody>
                  <a:tcPr marT="45725" marB="45725" marR="91450" marL="91450"/>
                </a:tc>
                <a:tc>
                  <a:txBody>
                    <a:bodyPr/>
                    <a:lstStyle/>
                    <a:p>
                      <a:pPr indent="0" lvl="0" marL="0" marR="0" rtl="0" algn="ctr">
                        <a:spcBef>
                          <a:spcPts val="0"/>
                        </a:spcBef>
                        <a:spcAft>
                          <a:spcPts val="0"/>
                        </a:spcAft>
                        <a:buNone/>
                      </a:pPr>
                      <a:r>
                        <a:rPr lang="en-GB" sz="1200"/>
                        <a:t>33%</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28%</a:t>
                      </a:r>
                      <a:endParaRPr/>
                    </a:p>
                  </a:txBody>
                  <a:tcPr marT="45725" marB="45725" marR="91450" marL="91450"/>
                </a:tc>
                <a:tc>
                  <a:txBody>
                    <a:bodyPr/>
                    <a:lstStyle/>
                    <a:p>
                      <a:pPr indent="0" lvl="0" marL="0" marR="0" rtl="0" algn="ctr">
                        <a:spcBef>
                          <a:spcPts val="0"/>
                        </a:spcBef>
                        <a:spcAft>
                          <a:spcPts val="0"/>
                        </a:spcAft>
                        <a:buNone/>
                      </a:pPr>
                      <a:r>
                        <a:rPr lang="en-GB" sz="1200"/>
                        <a:t>25%</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14%</a:t>
                      </a:r>
                      <a:endParaRPr/>
                    </a:p>
                  </a:txBody>
                  <a:tcPr marT="45725" marB="45725" marR="91450" marL="91450"/>
                </a:tc>
                <a:tc>
                  <a:txBody>
                    <a:bodyPr/>
                    <a:lstStyle/>
                    <a:p>
                      <a:pPr indent="0" lvl="0" marL="0" marR="0" rtl="0" algn="ctr">
                        <a:spcBef>
                          <a:spcPts val="0"/>
                        </a:spcBef>
                        <a:spcAft>
                          <a:spcPts val="0"/>
                        </a:spcAft>
                        <a:buNone/>
                      </a:pPr>
                      <a:r>
                        <a:rPr lang="en-GB" sz="1200"/>
                        <a:t>13%</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10%</a:t>
                      </a:r>
                      <a:endParaRPr/>
                    </a:p>
                  </a:txBody>
                  <a:tcPr marT="45725" marB="45725" marR="91450" marL="91450"/>
                </a:tc>
                <a:tc>
                  <a:txBody>
                    <a:bodyPr/>
                    <a:lstStyle/>
                    <a:p>
                      <a:pPr indent="0" lvl="0" marL="0" marR="0" rtl="0" algn="ctr">
                        <a:spcBef>
                          <a:spcPts val="0"/>
                        </a:spcBef>
                        <a:spcAft>
                          <a:spcPts val="0"/>
                        </a:spcAft>
                        <a:buNone/>
                      </a:pPr>
                      <a:r>
                        <a:rPr lang="en-GB" sz="1200"/>
                        <a:t>10%</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graphicFrame>
        <p:nvGraphicFramePr>
          <p:cNvPr id="803" name="Google Shape;803;p35"/>
          <p:cNvGraphicFramePr/>
          <p:nvPr/>
        </p:nvGraphicFramePr>
        <p:xfrm>
          <a:off x="555531" y="5600285"/>
          <a:ext cx="2802243" cy="3313155"/>
        </p:xfrm>
        <a:graphic>
          <a:graphicData uri="http://schemas.openxmlformats.org/drawingml/2006/chart">
            <c:chart r:id="rId4"/>
          </a:graphicData>
        </a:graphic>
      </p:graphicFrame>
      <p:graphicFrame>
        <p:nvGraphicFramePr>
          <p:cNvPr id="804" name="Google Shape;804;p35"/>
          <p:cNvGraphicFramePr/>
          <p:nvPr/>
        </p:nvGraphicFramePr>
        <p:xfrm>
          <a:off x="3227558" y="5600285"/>
          <a:ext cx="3000000" cy="3000000"/>
        </p:xfrm>
        <a:graphic>
          <a:graphicData uri="http://schemas.openxmlformats.org/drawingml/2006/table">
            <a:tbl>
              <a:tblPr bandRow="1" firstRow="1">
                <a:noFill/>
                <a:tableStyleId>{602776B4-F47E-450D-8D8E-C1A43F451FE6}</a:tableStyleId>
              </a:tblPr>
              <a:tblGrid>
                <a:gridCol w="867750"/>
                <a:gridCol w="607500"/>
                <a:gridCol w="607500"/>
                <a:gridCol w="607500"/>
                <a:gridCol w="607500"/>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14%</a:t>
                      </a:r>
                      <a:endParaRPr/>
                    </a:p>
                  </a:txBody>
                  <a:tcPr marT="45725" marB="45725" marR="91450" marL="91450"/>
                </a:tc>
                <a:tc>
                  <a:txBody>
                    <a:bodyPr/>
                    <a:lstStyle/>
                    <a:p>
                      <a:pPr indent="0" lvl="0" marL="0" marR="0" rtl="0" algn="ctr">
                        <a:spcBef>
                          <a:spcPts val="0"/>
                        </a:spcBef>
                        <a:spcAft>
                          <a:spcPts val="0"/>
                        </a:spcAft>
                        <a:buNone/>
                      </a:pPr>
                      <a:r>
                        <a:rPr lang="en-GB" sz="1200"/>
                        <a:t>16%</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54%</a:t>
                      </a:r>
                      <a:endParaRPr/>
                    </a:p>
                  </a:txBody>
                  <a:tcPr marT="45725" marB="45725" marR="91450" marL="91450"/>
                </a:tc>
                <a:tc>
                  <a:txBody>
                    <a:bodyPr/>
                    <a:lstStyle/>
                    <a:p>
                      <a:pPr indent="0" lvl="0" marL="0" marR="0" rtl="0" algn="ctr">
                        <a:spcBef>
                          <a:spcPts val="0"/>
                        </a:spcBef>
                        <a:spcAft>
                          <a:spcPts val="0"/>
                        </a:spcAft>
                        <a:buNone/>
                      </a:pPr>
                      <a:r>
                        <a:rPr lang="en-GB" sz="1200"/>
                        <a:t>52%</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19%</a:t>
                      </a:r>
                      <a:endParaRPr/>
                    </a:p>
                  </a:txBody>
                  <a:tcPr marT="45725" marB="45725" marR="91450" marL="91450"/>
                </a:tc>
                <a:tc>
                  <a:txBody>
                    <a:bodyPr/>
                    <a:lstStyle/>
                    <a:p>
                      <a:pPr indent="0" lvl="0" marL="0" marR="0" rtl="0" algn="ctr">
                        <a:spcBef>
                          <a:spcPts val="0"/>
                        </a:spcBef>
                        <a:spcAft>
                          <a:spcPts val="0"/>
                        </a:spcAft>
                        <a:buNone/>
                      </a:pPr>
                      <a:r>
                        <a:rPr lang="en-GB" sz="1200"/>
                        <a:t>18%</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11%</a:t>
                      </a:r>
                      <a:endParaRPr/>
                    </a:p>
                  </a:txBody>
                  <a:tcPr marT="45725" marB="45725" marR="91450" marL="91450"/>
                </a:tc>
                <a:tc>
                  <a:txBody>
                    <a:bodyPr/>
                    <a:lstStyle/>
                    <a:p>
                      <a:pPr indent="0" lvl="0" marL="0" marR="0" rtl="0" algn="ctr">
                        <a:spcBef>
                          <a:spcPts val="0"/>
                        </a:spcBef>
                        <a:spcAft>
                          <a:spcPts val="0"/>
                        </a:spcAft>
                        <a:buNone/>
                      </a:pPr>
                      <a:r>
                        <a:rPr lang="en-GB" sz="1200"/>
                        <a:t>8%</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2%</a:t>
                      </a:r>
                      <a:endParaRPr/>
                    </a:p>
                  </a:txBody>
                  <a:tcPr marT="45725" marB="45725" marR="91450" marL="91450"/>
                </a:tc>
                <a:tc>
                  <a:txBody>
                    <a:bodyPr/>
                    <a:lstStyle/>
                    <a:p>
                      <a:pPr indent="0" lvl="0" marL="0" marR="0" rtl="0" algn="ctr">
                        <a:spcBef>
                          <a:spcPts val="0"/>
                        </a:spcBef>
                        <a:spcAft>
                          <a:spcPts val="0"/>
                        </a:spcAft>
                        <a:buNone/>
                      </a:pPr>
                      <a:r>
                        <a:rPr lang="en-GB" sz="1200"/>
                        <a:t>6%</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6"/>
          <p:cNvSpPr/>
          <p:nvPr/>
        </p:nvSpPr>
        <p:spPr>
          <a:xfrm>
            <a:off x="447547" y="1361635"/>
            <a:ext cx="6038351" cy="3121893"/>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810" name="Google Shape;810;p36"/>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811" name="Google Shape;811;p36"/>
          <p:cNvSpPr txBox="1"/>
          <p:nvPr>
            <p:ph idx="1" type="body"/>
          </p:nvPr>
        </p:nvSpPr>
        <p:spPr>
          <a:xfrm>
            <a:off x="438517" y="1051179"/>
            <a:ext cx="6014569" cy="261390"/>
          </a:xfrm>
          <a:prstGeom prst="rect">
            <a:avLst/>
          </a:prstGeom>
          <a:noFill/>
          <a:ln>
            <a:noFill/>
          </a:ln>
        </p:spPr>
        <p:txBody>
          <a:bodyPr anchorCtr="0" anchor="t" bIns="0" lIns="0" spcFirstLastPara="1" rIns="0" wrap="square" tIns="0">
            <a:noAutofit/>
          </a:bodyPr>
          <a:lstStyle/>
          <a:p>
            <a:pPr indent="0" lvl="0" marL="0" rtl="0" algn="l">
              <a:lnSpc>
                <a:spcPct val="106250"/>
              </a:lnSpc>
              <a:spcBef>
                <a:spcPts val="0"/>
              </a:spcBef>
              <a:spcAft>
                <a:spcPts val="0"/>
              </a:spcAft>
              <a:buClr>
                <a:srgbClr val="9AC43A"/>
              </a:buClr>
              <a:buSzPts val="1600"/>
              <a:buNone/>
            </a:pPr>
            <a:r>
              <a:rPr lang="en-GB" sz="1600">
                <a:solidFill>
                  <a:srgbClr val="9AC43A"/>
                </a:solidFill>
              </a:rPr>
              <a:t>Q5) How do you find the attitudes of staff at the service?</a:t>
            </a:r>
            <a:endParaRPr/>
          </a:p>
        </p:txBody>
      </p:sp>
      <p:sp>
        <p:nvSpPr>
          <p:cNvPr id="812" name="Google Shape;812;p36"/>
          <p:cNvSpPr txBox="1"/>
          <p:nvPr/>
        </p:nvSpPr>
        <p:spPr>
          <a:xfrm>
            <a:off x="438419" y="5097016"/>
            <a:ext cx="6073854" cy="249497"/>
          </a:xfrm>
          <a:prstGeom prst="rect">
            <a:avLst/>
          </a:prstGeom>
          <a:noFill/>
          <a:ln>
            <a:noFill/>
          </a:ln>
        </p:spPr>
        <p:txBody>
          <a:bodyPr anchorCtr="0" anchor="t" bIns="0" lIns="0" spcFirstLastPara="1" rIns="0" wrap="square" tIns="0">
            <a:noAutofit/>
          </a:bodyPr>
          <a:lstStyle/>
          <a:p>
            <a:pPr indent="0" lvl="0" marL="0" marR="0" rtl="0" algn="l">
              <a:lnSpc>
                <a:spcPct val="106250"/>
              </a:lnSpc>
              <a:spcBef>
                <a:spcPts val="0"/>
              </a:spcBef>
              <a:spcAft>
                <a:spcPts val="0"/>
              </a:spcAft>
              <a:buClr>
                <a:srgbClr val="9AC43A"/>
              </a:buClr>
              <a:buSzPts val="1600"/>
              <a:buFont typeface="Arial"/>
              <a:buNone/>
            </a:pPr>
            <a:r>
              <a:rPr b="1" lang="en-GB" sz="1600">
                <a:solidFill>
                  <a:srgbClr val="9AC43A"/>
                </a:solidFill>
                <a:latin typeface="Poppins Light"/>
                <a:ea typeface="Poppins Light"/>
                <a:cs typeface="Poppins Light"/>
                <a:sym typeface="Poppins Light"/>
              </a:rPr>
              <a:t>Q6) How would you rate the quality of treatment and care received?</a:t>
            </a:r>
            <a:endParaRPr/>
          </a:p>
          <a:p>
            <a:pPr indent="0" lvl="0" marL="0" marR="0" rtl="0" algn="l">
              <a:lnSpc>
                <a:spcPct val="121428"/>
              </a:lnSpc>
              <a:spcBef>
                <a:spcPts val="900"/>
              </a:spcBef>
              <a:spcAft>
                <a:spcPts val="0"/>
              </a:spcAft>
              <a:buClr>
                <a:schemeClr val="accent1"/>
              </a:buClr>
              <a:buSzPts val="1400"/>
              <a:buFont typeface="Arial"/>
              <a:buNone/>
            </a:pPr>
            <a:r>
              <a:t/>
            </a:r>
            <a:endParaRPr b="1" sz="1400">
              <a:solidFill>
                <a:srgbClr val="004C6B"/>
              </a:solidFill>
              <a:latin typeface="Poppins Light"/>
              <a:ea typeface="Poppins Light"/>
              <a:cs typeface="Poppins Light"/>
              <a:sym typeface="Poppins Light"/>
            </a:endParaRPr>
          </a:p>
        </p:txBody>
      </p:sp>
      <p:graphicFrame>
        <p:nvGraphicFramePr>
          <p:cNvPr id="813" name="Google Shape;813;p36"/>
          <p:cNvGraphicFramePr/>
          <p:nvPr/>
        </p:nvGraphicFramePr>
        <p:xfrm>
          <a:off x="485269" y="1352600"/>
          <a:ext cx="2802243" cy="3313155"/>
        </p:xfrm>
        <a:graphic>
          <a:graphicData uri="http://schemas.openxmlformats.org/drawingml/2006/chart">
            <c:chart r:id="rId3"/>
          </a:graphicData>
        </a:graphic>
      </p:graphicFrame>
      <p:graphicFrame>
        <p:nvGraphicFramePr>
          <p:cNvPr id="814" name="Google Shape;814;p36"/>
          <p:cNvGraphicFramePr/>
          <p:nvPr/>
        </p:nvGraphicFramePr>
        <p:xfrm>
          <a:off x="3148698" y="1352600"/>
          <a:ext cx="3000000" cy="3000000"/>
        </p:xfrm>
        <a:graphic>
          <a:graphicData uri="http://schemas.openxmlformats.org/drawingml/2006/table">
            <a:tbl>
              <a:tblPr bandRow="1" firstRow="1">
                <a:noFill/>
                <a:tableStyleId>{F5B70E6A-B2EB-4C0E-80CD-60F9B9E0F490}</a:tableStyleId>
              </a:tblPr>
              <a:tblGrid>
                <a:gridCol w="878125"/>
                <a:gridCol w="614775"/>
                <a:gridCol w="614775"/>
                <a:gridCol w="614775"/>
                <a:gridCol w="614775"/>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35%</a:t>
                      </a:r>
                      <a:endParaRPr/>
                    </a:p>
                  </a:txBody>
                  <a:tcPr marT="45725" marB="45725" marR="91450" marL="91450"/>
                </a:tc>
                <a:tc>
                  <a:txBody>
                    <a:bodyPr/>
                    <a:lstStyle/>
                    <a:p>
                      <a:pPr indent="0" lvl="0" marL="0" marR="0" rtl="0" algn="ctr">
                        <a:spcBef>
                          <a:spcPts val="0"/>
                        </a:spcBef>
                        <a:spcAft>
                          <a:spcPts val="0"/>
                        </a:spcAft>
                        <a:buNone/>
                      </a:pPr>
                      <a:r>
                        <a:rPr lang="en-GB" sz="1200"/>
                        <a:t>46%</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51%%</a:t>
                      </a:r>
                      <a:endParaRPr/>
                    </a:p>
                  </a:txBody>
                  <a:tcPr marT="45725" marB="45725" marR="91450" marL="91450"/>
                </a:tc>
                <a:tc>
                  <a:txBody>
                    <a:bodyPr/>
                    <a:lstStyle/>
                    <a:p>
                      <a:pPr indent="0" lvl="0" marL="0" marR="0" rtl="0" algn="ctr">
                        <a:spcBef>
                          <a:spcPts val="0"/>
                        </a:spcBef>
                        <a:spcAft>
                          <a:spcPts val="0"/>
                        </a:spcAft>
                        <a:buNone/>
                      </a:pPr>
                      <a:r>
                        <a:rPr lang="en-GB" sz="1200"/>
                        <a:t>39%</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10%</a:t>
                      </a:r>
                      <a:endParaRPr/>
                    </a:p>
                  </a:txBody>
                  <a:tcPr marT="45725" marB="45725" marR="91450" marL="91450"/>
                </a:tc>
                <a:tc>
                  <a:txBody>
                    <a:bodyPr/>
                    <a:lstStyle/>
                    <a:p>
                      <a:pPr indent="0" lvl="0" marL="0" marR="0" rtl="0" algn="ctr">
                        <a:spcBef>
                          <a:spcPts val="0"/>
                        </a:spcBef>
                        <a:spcAft>
                          <a:spcPts val="0"/>
                        </a:spcAft>
                        <a:buNone/>
                      </a:pPr>
                      <a:r>
                        <a:rPr lang="en-GB" sz="1200"/>
                        <a:t>10%</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3%</a:t>
                      </a:r>
                      <a:endParaRPr/>
                    </a:p>
                  </a:txBody>
                  <a:tcPr marT="45725" marB="45725" marR="91450" marL="91450"/>
                </a:tc>
                <a:tc>
                  <a:txBody>
                    <a:bodyPr/>
                    <a:lstStyle/>
                    <a:p>
                      <a:pPr indent="0" lvl="0" marL="0" marR="0" rtl="0" algn="ctr">
                        <a:spcBef>
                          <a:spcPts val="0"/>
                        </a:spcBef>
                        <a:spcAft>
                          <a:spcPts val="0"/>
                        </a:spcAft>
                        <a:buNone/>
                      </a:pPr>
                      <a:r>
                        <a:rPr lang="en-GB" sz="1200"/>
                        <a:t>3%</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2%</a:t>
                      </a:r>
                      <a:endParaRPr/>
                    </a:p>
                  </a:txBody>
                  <a:tcPr marT="45725" marB="45725" marR="91450" marL="91450"/>
                </a:tc>
                <a:tc>
                  <a:txBody>
                    <a:bodyPr/>
                    <a:lstStyle/>
                    <a:p>
                      <a:pPr indent="0" lvl="0" marL="0" marR="0" rtl="0" algn="ctr">
                        <a:spcBef>
                          <a:spcPts val="0"/>
                        </a:spcBef>
                        <a:spcAft>
                          <a:spcPts val="0"/>
                        </a:spcAft>
                        <a:buNone/>
                      </a:pPr>
                      <a:r>
                        <a:rPr lang="en-GB" sz="1200"/>
                        <a:t>2%</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graphicFrame>
        <p:nvGraphicFramePr>
          <p:cNvPr id="815" name="Google Shape;815;p36"/>
          <p:cNvGraphicFramePr/>
          <p:nvPr/>
        </p:nvGraphicFramePr>
        <p:xfrm>
          <a:off x="492120" y="5888317"/>
          <a:ext cx="2802243" cy="3313155"/>
        </p:xfrm>
        <a:graphic>
          <a:graphicData uri="http://schemas.openxmlformats.org/drawingml/2006/chart">
            <c:chart r:id="rId4"/>
          </a:graphicData>
        </a:graphic>
      </p:graphicFrame>
      <p:graphicFrame>
        <p:nvGraphicFramePr>
          <p:cNvPr id="816" name="Google Shape;816;p36"/>
          <p:cNvGraphicFramePr/>
          <p:nvPr/>
        </p:nvGraphicFramePr>
        <p:xfrm>
          <a:off x="3155550" y="5888317"/>
          <a:ext cx="3000000" cy="3000000"/>
        </p:xfrm>
        <a:graphic>
          <a:graphicData uri="http://schemas.openxmlformats.org/drawingml/2006/table">
            <a:tbl>
              <a:tblPr bandRow="1" firstRow="1">
                <a:noFill/>
                <a:tableStyleId>{F5B70E6A-B2EB-4C0E-80CD-60F9B9E0F490}</a:tableStyleId>
              </a:tblPr>
              <a:tblGrid>
                <a:gridCol w="867750"/>
                <a:gridCol w="607500"/>
                <a:gridCol w="607500"/>
                <a:gridCol w="607500"/>
                <a:gridCol w="607500"/>
              </a:tblGrid>
              <a:tr h="68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200"/>
                        <a:t>Q1</a:t>
                      </a:r>
                      <a:endParaRPr/>
                    </a:p>
                  </a:txBody>
                  <a:tcPr marT="45725" marB="45725" marR="91450" marL="91450"/>
                </a:tc>
                <a:tc>
                  <a:txBody>
                    <a:bodyPr/>
                    <a:lstStyle/>
                    <a:p>
                      <a:pPr indent="0" lvl="0" marL="0" marR="0" rtl="0" algn="l">
                        <a:spcBef>
                          <a:spcPts val="0"/>
                        </a:spcBef>
                        <a:spcAft>
                          <a:spcPts val="0"/>
                        </a:spcAft>
                        <a:buNone/>
                      </a:pPr>
                      <a:r>
                        <a:rPr lang="en-GB" sz="1200"/>
                        <a:t>Q2</a:t>
                      </a:r>
                      <a:endParaRPr/>
                    </a:p>
                  </a:txBody>
                  <a:tcPr marT="45725" marB="45725" marR="91450" marL="91450"/>
                </a:tc>
                <a:tc>
                  <a:txBody>
                    <a:bodyPr/>
                    <a:lstStyle/>
                    <a:p>
                      <a:pPr indent="0" lvl="0" marL="0" marR="0" rtl="0" algn="l">
                        <a:spcBef>
                          <a:spcPts val="0"/>
                        </a:spcBef>
                        <a:spcAft>
                          <a:spcPts val="0"/>
                        </a:spcAft>
                        <a:buNone/>
                      </a:pPr>
                      <a:r>
                        <a:rPr lang="en-GB" sz="1200"/>
                        <a:t>Q3</a:t>
                      </a:r>
                      <a:endParaRPr/>
                    </a:p>
                  </a:txBody>
                  <a:tcPr marT="45725" marB="45725" marR="91450" marL="91450"/>
                </a:tc>
                <a:tc>
                  <a:txBody>
                    <a:bodyPr/>
                    <a:lstStyle/>
                    <a:p>
                      <a:pPr indent="0" lvl="0" marL="0" marR="0" rtl="0" algn="l">
                        <a:spcBef>
                          <a:spcPts val="0"/>
                        </a:spcBef>
                        <a:spcAft>
                          <a:spcPts val="0"/>
                        </a:spcAft>
                        <a:buNone/>
                      </a:pPr>
                      <a:r>
                        <a:rPr lang="en-GB" sz="1200"/>
                        <a:t>Q4</a:t>
                      </a:r>
                      <a:endParaRPr/>
                    </a:p>
                  </a:txBody>
                  <a:tcPr marT="45725" marB="45725" marR="91450" marL="91450"/>
                </a:tc>
              </a:tr>
              <a:tr h="524350">
                <a:tc>
                  <a:txBody>
                    <a:bodyPr/>
                    <a:lstStyle/>
                    <a:p>
                      <a:pPr indent="0" lvl="0" marL="0" marR="0" rtl="0" algn="l">
                        <a:spcBef>
                          <a:spcPts val="0"/>
                        </a:spcBef>
                        <a:spcAft>
                          <a:spcPts val="0"/>
                        </a:spcAft>
                        <a:buNone/>
                      </a:pPr>
                      <a:r>
                        <a:rPr lang="en-GB" sz="1200"/>
                        <a:t>Very Good</a:t>
                      </a:r>
                      <a:endParaRPr/>
                    </a:p>
                  </a:txBody>
                  <a:tcPr marT="45725" marB="45725" marR="91450" marL="91450"/>
                </a:tc>
                <a:tc>
                  <a:txBody>
                    <a:bodyPr/>
                    <a:lstStyle/>
                    <a:p>
                      <a:pPr indent="0" lvl="0" marL="0" marR="0" rtl="0" algn="ctr">
                        <a:spcBef>
                          <a:spcPts val="0"/>
                        </a:spcBef>
                        <a:spcAft>
                          <a:spcPts val="0"/>
                        </a:spcAft>
                        <a:buNone/>
                      </a:pPr>
                      <a:r>
                        <a:rPr lang="en-GB" sz="1200"/>
                        <a:t>35%</a:t>
                      </a:r>
                      <a:endParaRPr/>
                    </a:p>
                  </a:txBody>
                  <a:tcPr marT="45725" marB="45725" marR="91450" marL="91450"/>
                </a:tc>
                <a:tc>
                  <a:txBody>
                    <a:bodyPr/>
                    <a:lstStyle/>
                    <a:p>
                      <a:pPr indent="0" lvl="0" marL="0" marR="0" rtl="0" algn="ctr">
                        <a:spcBef>
                          <a:spcPts val="0"/>
                        </a:spcBef>
                        <a:spcAft>
                          <a:spcPts val="0"/>
                        </a:spcAft>
                        <a:buNone/>
                      </a:pPr>
                      <a:r>
                        <a:rPr lang="en-GB" sz="1200"/>
                        <a:t>44%</a:t>
                      </a:r>
                      <a:endParaRPr/>
                    </a:p>
                  </a:txBody>
                  <a:tcPr marT="45725" marB="45725" marR="91450" marL="91450"/>
                </a:tc>
                <a:tc>
                  <a:txBody>
                    <a:bodyPr/>
                    <a:lstStyle/>
                    <a:p>
                      <a:pPr indent="0" lvl="0" marL="0" marR="0" rtl="0" algn="ctr">
                        <a:spcBef>
                          <a:spcPts val="0"/>
                        </a:spcBef>
                        <a:spcAft>
                          <a:spcPts val="0"/>
                        </a:spcAft>
                        <a:buNone/>
                      </a:pPr>
                      <a:r>
                        <a:t/>
                      </a:r>
                      <a:endParaRPr sz="1200"/>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34575">
                <a:tc>
                  <a:txBody>
                    <a:bodyPr/>
                    <a:lstStyle/>
                    <a:p>
                      <a:pPr indent="0" lvl="0" marL="0" marR="0" rtl="0" algn="l">
                        <a:spcBef>
                          <a:spcPts val="0"/>
                        </a:spcBef>
                        <a:spcAft>
                          <a:spcPts val="0"/>
                        </a:spcAft>
                        <a:buNone/>
                      </a:pPr>
                      <a:r>
                        <a:rPr lang="en-GB" sz="1200"/>
                        <a:t>Good</a:t>
                      </a:r>
                      <a:endParaRPr/>
                    </a:p>
                  </a:txBody>
                  <a:tcPr marT="45725" marB="45725" marR="91450" marL="91450"/>
                </a:tc>
                <a:tc>
                  <a:txBody>
                    <a:bodyPr/>
                    <a:lstStyle/>
                    <a:p>
                      <a:pPr indent="0" lvl="0" marL="0" marR="0" rtl="0" algn="ctr">
                        <a:spcBef>
                          <a:spcPts val="0"/>
                        </a:spcBef>
                        <a:spcAft>
                          <a:spcPts val="0"/>
                        </a:spcAft>
                        <a:buNone/>
                      </a:pPr>
                      <a:r>
                        <a:rPr lang="en-GB" sz="1200"/>
                        <a:t>45%</a:t>
                      </a:r>
                      <a:endParaRPr/>
                    </a:p>
                  </a:txBody>
                  <a:tcPr marT="45725" marB="45725" marR="91450" marL="91450"/>
                </a:tc>
                <a:tc>
                  <a:txBody>
                    <a:bodyPr/>
                    <a:lstStyle/>
                    <a:p>
                      <a:pPr indent="0" lvl="0" marL="0" marR="0" rtl="0" algn="ctr">
                        <a:spcBef>
                          <a:spcPts val="0"/>
                        </a:spcBef>
                        <a:spcAft>
                          <a:spcPts val="0"/>
                        </a:spcAft>
                        <a:buNone/>
                      </a:pPr>
                      <a:r>
                        <a:rPr lang="en-GB" sz="1200"/>
                        <a:t>39%</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728825">
                <a:tc>
                  <a:txBody>
                    <a:bodyPr/>
                    <a:lstStyle/>
                    <a:p>
                      <a:pPr indent="0" lvl="0" marL="0" marR="0" rtl="0" algn="l">
                        <a:spcBef>
                          <a:spcPts val="0"/>
                        </a:spcBef>
                        <a:spcAft>
                          <a:spcPts val="0"/>
                        </a:spcAft>
                        <a:buNone/>
                      </a:pPr>
                      <a:r>
                        <a:rPr lang="en-GB" sz="1200"/>
                        <a:t>Neither good nor bad</a:t>
                      </a:r>
                      <a:endParaRPr/>
                    </a:p>
                  </a:txBody>
                  <a:tcPr marT="45725" marB="45725" marR="91450" marL="91450"/>
                </a:tc>
                <a:tc>
                  <a:txBody>
                    <a:bodyPr/>
                    <a:lstStyle/>
                    <a:p>
                      <a:pPr indent="0" lvl="0" marL="0" marR="0" rtl="0" algn="ctr">
                        <a:spcBef>
                          <a:spcPts val="0"/>
                        </a:spcBef>
                        <a:spcAft>
                          <a:spcPts val="0"/>
                        </a:spcAft>
                        <a:buNone/>
                      </a:pPr>
                      <a:r>
                        <a:rPr lang="en-GB" sz="1200"/>
                        <a:t>11%</a:t>
                      </a:r>
                      <a:endParaRPr/>
                    </a:p>
                  </a:txBody>
                  <a:tcPr marT="45725" marB="45725" marR="91450" marL="91450"/>
                </a:tc>
                <a:tc>
                  <a:txBody>
                    <a:bodyPr/>
                    <a:lstStyle/>
                    <a:p>
                      <a:pPr indent="0" lvl="0" marL="0" marR="0" rtl="0" algn="ctr">
                        <a:spcBef>
                          <a:spcPts val="0"/>
                        </a:spcBef>
                        <a:spcAft>
                          <a:spcPts val="0"/>
                        </a:spcAft>
                        <a:buNone/>
                      </a:pPr>
                      <a:r>
                        <a:rPr lang="en-GB" sz="1200"/>
                        <a:t>11%</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358000">
                <a:tc>
                  <a:txBody>
                    <a:bodyPr/>
                    <a:lstStyle/>
                    <a:p>
                      <a:pPr indent="0" lvl="0" marL="0" marR="0" rtl="0" algn="l">
                        <a:spcBef>
                          <a:spcPts val="0"/>
                        </a:spcBef>
                        <a:spcAft>
                          <a:spcPts val="0"/>
                        </a:spcAft>
                        <a:buNone/>
                      </a:pPr>
                      <a:r>
                        <a:rPr lang="en-GB" sz="1200"/>
                        <a:t>Poor</a:t>
                      </a:r>
                      <a:endParaRPr/>
                    </a:p>
                  </a:txBody>
                  <a:tcPr marT="45725" marB="45725" marR="91450" marL="91450"/>
                </a:tc>
                <a:tc>
                  <a:txBody>
                    <a:bodyPr/>
                    <a:lstStyle/>
                    <a:p>
                      <a:pPr indent="0" lvl="0" marL="0" marR="0" rtl="0" algn="ctr">
                        <a:spcBef>
                          <a:spcPts val="0"/>
                        </a:spcBef>
                        <a:spcAft>
                          <a:spcPts val="0"/>
                        </a:spcAft>
                        <a:buNone/>
                      </a:pPr>
                      <a:r>
                        <a:rPr lang="en-GB" sz="1200"/>
                        <a:t>5%</a:t>
                      </a:r>
                      <a:endParaRPr/>
                    </a:p>
                  </a:txBody>
                  <a:tcPr marT="45725" marB="45725" marR="91450" marL="91450"/>
                </a:tc>
                <a:tc>
                  <a:txBody>
                    <a:bodyPr/>
                    <a:lstStyle/>
                    <a:p>
                      <a:pPr indent="0" lvl="0" marL="0" marR="0" rtl="0" algn="ctr">
                        <a:spcBef>
                          <a:spcPts val="0"/>
                        </a:spcBef>
                        <a:spcAft>
                          <a:spcPts val="0"/>
                        </a:spcAft>
                        <a:buNone/>
                      </a:pPr>
                      <a:r>
                        <a:rPr lang="en-GB" sz="1200"/>
                        <a:t>4%</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r h="488100">
                <a:tc>
                  <a:txBody>
                    <a:bodyPr/>
                    <a:lstStyle/>
                    <a:p>
                      <a:pPr indent="0" lvl="0" marL="0" marR="0" rtl="0" algn="l">
                        <a:spcBef>
                          <a:spcPts val="0"/>
                        </a:spcBef>
                        <a:spcAft>
                          <a:spcPts val="0"/>
                        </a:spcAft>
                        <a:buNone/>
                      </a:pPr>
                      <a:r>
                        <a:rPr lang="en-GB" sz="1200"/>
                        <a:t>Very Poor</a:t>
                      </a:r>
                      <a:endParaRPr/>
                    </a:p>
                  </a:txBody>
                  <a:tcPr marT="45725" marB="45725" marR="91450" marL="91450"/>
                </a:tc>
                <a:tc>
                  <a:txBody>
                    <a:bodyPr/>
                    <a:lstStyle/>
                    <a:p>
                      <a:pPr indent="0" lvl="0" marL="0" marR="0" rtl="0" algn="ctr">
                        <a:spcBef>
                          <a:spcPts val="0"/>
                        </a:spcBef>
                        <a:spcAft>
                          <a:spcPts val="0"/>
                        </a:spcAft>
                        <a:buNone/>
                      </a:pPr>
                      <a:r>
                        <a:rPr lang="en-GB" sz="1200"/>
                        <a:t>4%</a:t>
                      </a:r>
                      <a:endParaRPr/>
                    </a:p>
                  </a:txBody>
                  <a:tcPr marT="45725" marB="45725" marR="91450" marL="91450"/>
                </a:tc>
                <a:tc>
                  <a:txBody>
                    <a:bodyPr/>
                    <a:lstStyle/>
                    <a:p>
                      <a:pPr indent="0" lvl="0" marL="0" marR="0" rtl="0" algn="ctr">
                        <a:spcBef>
                          <a:spcPts val="0"/>
                        </a:spcBef>
                        <a:spcAft>
                          <a:spcPts val="0"/>
                        </a:spcAft>
                        <a:buNone/>
                      </a:pPr>
                      <a:r>
                        <a:rPr lang="en-GB" sz="1200"/>
                        <a:t>2%</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Poppins Light"/>
                        <a:buNone/>
                      </a:pPr>
                      <a:r>
                        <a:t/>
                      </a:r>
                      <a:endParaRPr b="0" i="0" sz="1200" u="none" cap="none" strike="noStrike">
                        <a:solidFill>
                          <a:srgbClr val="004C6B"/>
                        </a:solidFill>
                        <a:latin typeface="Poppins Light"/>
                        <a:ea typeface="Poppins Light"/>
                        <a:cs typeface="Poppins Light"/>
                        <a:sym typeface="Poppins Light"/>
                      </a:endParaRPr>
                    </a:p>
                  </a:txBody>
                  <a:tcPr marT="45725" marB="45725" marR="91450" marL="9145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7"/>
          <p:cNvSpPr txBox="1"/>
          <p:nvPr>
            <p:ph idx="8" type="body"/>
          </p:nvPr>
        </p:nvSpPr>
        <p:spPr>
          <a:xfrm>
            <a:off x="457686" y="807666"/>
            <a:ext cx="6047999" cy="164711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600"/>
              <a:buNone/>
            </a:pPr>
            <a:r>
              <a:rPr lang="en-GB"/>
              <a:t>Thematic analysis</a:t>
            </a:r>
            <a:endParaRPr/>
          </a:p>
          <a:p>
            <a:pPr indent="0" lvl="0" marL="0" rtl="0" algn="l">
              <a:lnSpc>
                <a:spcPct val="100000"/>
              </a:lnSpc>
              <a:spcBef>
                <a:spcPts val="0"/>
              </a:spcBef>
              <a:spcAft>
                <a:spcPts val="0"/>
              </a:spcAft>
              <a:buClr>
                <a:srgbClr val="004C6B"/>
              </a:buClr>
              <a:buSzPts val="1100"/>
              <a:buNone/>
            </a:pPr>
            <a:r>
              <a:rPr b="0" lang="en-GB" sz="1100">
                <a:solidFill>
                  <a:srgbClr val="004C6B"/>
                </a:solidFill>
              </a:rPr>
              <a:t>In addition to the access and quality questions highlighted on previous pages, we also ask two further free text questions </a:t>
            </a:r>
            <a:r>
              <a:rPr lang="en-GB" sz="1100">
                <a:solidFill>
                  <a:srgbClr val="D83C8E"/>
                </a:solidFill>
              </a:rPr>
              <a:t>(What is working well? and What could be improved?), </a:t>
            </a:r>
            <a:r>
              <a:rPr b="0" lang="en-GB" sz="1100">
                <a:solidFill>
                  <a:srgbClr val="004C6B"/>
                </a:solidFill>
              </a:rPr>
              <a:t>gathering qualitative feedback to help get a more detailed picture about hospital services. </a:t>
            </a:r>
            <a:endParaRPr/>
          </a:p>
          <a:p>
            <a:pPr indent="0" lvl="0" marL="0" rtl="0" algn="l">
              <a:lnSpc>
                <a:spcPct val="100000"/>
              </a:lnSpc>
              <a:spcBef>
                <a:spcPts val="0"/>
              </a:spcBef>
              <a:spcAft>
                <a:spcPts val="0"/>
              </a:spcAft>
              <a:buClr>
                <a:schemeClr val="accent1"/>
              </a:buClr>
              <a:buSzPts val="1100"/>
              <a:buNone/>
            </a:pPr>
            <a:r>
              <a:t/>
            </a:r>
            <a:endParaRPr b="0" sz="1100">
              <a:solidFill>
                <a:srgbClr val="004C6B"/>
              </a:solidFill>
            </a:endParaRPr>
          </a:p>
          <a:p>
            <a:pPr indent="0" lvl="0" marL="0" rtl="0" algn="l">
              <a:lnSpc>
                <a:spcPct val="100000"/>
              </a:lnSpc>
              <a:spcBef>
                <a:spcPts val="0"/>
              </a:spcBef>
              <a:spcAft>
                <a:spcPts val="0"/>
              </a:spcAft>
              <a:buClr>
                <a:srgbClr val="004C6B"/>
              </a:buClr>
              <a:buSzPts val="1100"/>
              <a:buNone/>
            </a:pPr>
            <a:r>
              <a:rPr b="0" lang="en-GB" sz="1100">
                <a:solidFill>
                  <a:srgbClr val="004C6B"/>
                </a:solidFill>
              </a:rPr>
              <a:t>Each response we collect is reviewed and up to 5 themes and sub-themes are applied. The tables below show the top 10 themes mentioned by patients between April and June 2025 based on the free text responses received. This tells us which areas of the service are most important to patients. </a:t>
            </a:r>
            <a:endParaRPr/>
          </a:p>
          <a:p>
            <a:pPr indent="0" lvl="0" marL="0" rtl="0" algn="l">
              <a:lnSpc>
                <a:spcPct val="100000"/>
              </a:lnSpc>
              <a:spcBef>
                <a:spcPts val="0"/>
              </a:spcBef>
              <a:spcAft>
                <a:spcPts val="0"/>
              </a:spcAft>
              <a:buClr>
                <a:schemeClr val="accent1"/>
              </a:buClr>
              <a:buSzPts val="1100"/>
              <a:buNone/>
            </a:pPr>
            <a:r>
              <a:t/>
            </a:r>
            <a:endParaRPr b="0" sz="1100">
              <a:solidFill>
                <a:srgbClr val="004C6B"/>
              </a:solidFill>
            </a:endParaRPr>
          </a:p>
          <a:p>
            <a:pPr indent="0" lvl="0" marL="0" rtl="0" algn="l">
              <a:lnSpc>
                <a:spcPct val="100000"/>
              </a:lnSpc>
              <a:spcBef>
                <a:spcPts val="0"/>
              </a:spcBef>
              <a:spcAft>
                <a:spcPts val="0"/>
              </a:spcAft>
              <a:buClr>
                <a:srgbClr val="004C6B"/>
              </a:buClr>
              <a:buSzPts val="1100"/>
              <a:buNone/>
            </a:pPr>
            <a:r>
              <a:rPr b="0" lang="en-GB" sz="1100">
                <a:solidFill>
                  <a:srgbClr val="004C6B"/>
                </a:solidFill>
              </a:rPr>
              <a:t>We have broken down each theme by positive, neutral and negative sentiment. Percentages have been included alongside the totals.</a:t>
            </a:r>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a:p>
            <a:pPr indent="0" lvl="0" marL="0" rtl="0" algn="l">
              <a:lnSpc>
                <a:spcPct val="100000"/>
              </a:lnSpc>
              <a:spcBef>
                <a:spcPts val="0"/>
              </a:spcBef>
              <a:spcAft>
                <a:spcPts val="0"/>
              </a:spcAft>
              <a:buClr>
                <a:schemeClr val="accent1"/>
              </a:buClr>
              <a:buSzPts val="1200"/>
              <a:buNone/>
            </a:pPr>
            <a:r>
              <a:t/>
            </a:r>
            <a:endParaRPr b="0" sz="1200">
              <a:solidFill>
                <a:srgbClr val="004C6B"/>
              </a:solidFill>
            </a:endParaRPr>
          </a:p>
        </p:txBody>
      </p:sp>
      <p:sp>
        <p:nvSpPr>
          <p:cNvPr id="822" name="Google Shape;822;p37"/>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823" name="Google Shape;823;p37"/>
          <p:cNvGraphicFramePr/>
          <p:nvPr/>
        </p:nvGraphicFramePr>
        <p:xfrm>
          <a:off x="457686" y="3250628"/>
          <a:ext cx="3000000" cy="3000000"/>
        </p:xfrm>
        <a:graphic>
          <a:graphicData uri="http://schemas.openxmlformats.org/drawingml/2006/table">
            <a:tbl>
              <a:tblPr bandRow="1" firstRow="1">
                <a:noFill/>
                <a:tableStyleId>{602776B4-F47E-450D-8D8E-C1A43F451FE6}</a:tableStyleId>
              </a:tblPr>
              <a:tblGrid>
                <a:gridCol w="1869050"/>
                <a:gridCol w="1080125"/>
                <a:gridCol w="1008100"/>
                <a:gridCol w="1080125"/>
                <a:gridCol w="972150"/>
              </a:tblGrid>
              <a:tr h="370850">
                <a:tc>
                  <a:txBody>
                    <a:bodyPr/>
                    <a:lstStyle/>
                    <a:p>
                      <a:pPr indent="0" lvl="0" marL="0" marR="0" rtl="0" algn="l">
                        <a:spcBef>
                          <a:spcPts val="0"/>
                        </a:spcBef>
                        <a:spcAft>
                          <a:spcPts val="0"/>
                        </a:spcAft>
                        <a:buNone/>
                      </a:pPr>
                      <a:r>
                        <a:rPr lang="en-GB" sz="1400"/>
                        <a:t>Top 10 Themes</a:t>
                      </a:r>
                      <a:endParaRPr/>
                    </a:p>
                  </a:txBody>
                  <a:tcPr marT="45725" marB="45725" marR="91450" marL="91450"/>
                </a:tc>
                <a:tc>
                  <a:txBody>
                    <a:bodyPr/>
                    <a:lstStyle/>
                    <a:p>
                      <a:pPr indent="0" lvl="0" marL="0" marR="0" rtl="0" algn="ctr">
                        <a:spcBef>
                          <a:spcPts val="0"/>
                        </a:spcBef>
                        <a:spcAft>
                          <a:spcPts val="0"/>
                        </a:spcAft>
                        <a:buNone/>
                      </a:pPr>
                      <a:r>
                        <a:rPr lang="en-GB" sz="1400"/>
                        <a:t>Positive</a:t>
                      </a:r>
                      <a:endParaRPr/>
                    </a:p>
                  </a:txBody>
                  <a:tcPr marT="45725" marB="45725" marR="91450" marL="91450"/>
                </a:tc>
                <a:tc>
                  <a:txBody>
                    <a:bodyPr/>
                    <a:lstStyle/>
                    <a:p>
                      <a:pPr indent="0" lvl="0" marL="0" marR="0" rtl="0" algn="ctr">
                        <a:spcBef>
                          <a:spcPts val="0"/>
                        </a:spcBef>
                        <a:spcAft>
                          <a:spcPts val="0"/>
                        </a:spcAft>
                        <a:buNone/>
                      </a:pPr>
                      <a:r>
                        <a:rPr lang="en-GB" sz="1400"/>
                        <a:t>Neutral</a:t>
                      </a:r>
                      <a:endParaRPr/>
                    </a:p>
                  </a:txBody>
                  <a:tcPr marT="45725" marB="45725" marR="91450" marL="91450"/>
                </a:tc>
                <a:tc>
                  <a:txBody>
                    <a:bodyPr/>
                    <a:lstStyle/>
                    <a:p>
                      <a:pPr indent="0" lvl="0" marL="0" marR="0" rtl="0" algn="ctr">
                        <a:spcBef>
                          <a:spcPts val="0"/>
                        </a:spcBef>
                        <a:spcAft>
                          <a:spcPts val="0"/>
                        </a:spcAft>
                        <a:buNone/>
                      </a:pPr>
                      <a:r>
                        <a:rPr lang="en-GB" sz="1400"/>
                        <a:t>Negative</a:t>
                      </a:r>
                      <a:endParaRPr/>
                    </a:p>
                  </a:txBody>
                  <a:tcPr marT="45725" marB="45725" marR="91450" marL="91450"/>
                </a:tc>
                <a:tc>
                  <a:txBody>
                    <a:bodyPr/>
                    <a:lstStyle/>
                    <a:p>
                      <a:pPr indent="0" lvl="0" marL="0" marR="0" rtl="0" algn="ctr">
                        <a:spcBef>
                          <a:spcPts val="0"/>
                        </a:spcBef>
                        <a:spcAft>
                          <a:spcPts val="0"/>
                        </a:spcAft>
                        <a:buNone/>
                      </a:pPr>
                      <a:r>
                        <a:rPr lang="en-GB" sz="1400"/>
                        <a:t>Total</a:t>
                      </a:r>
                      <a:endParaRPr/>
                    </a:p>
                  </a:txBody>
                  <a:tcPr marT="45725" marB="45725" marR="91450" marL="91450"/>
                </a:tc>
              </a:tr>
              <a:tr h="370850">
                <a:tc>
                  <a:txBody>
                    <a:bodyPr/>
                    <a:lstStyle/>
                    <a:p>
                      <a:pPr indent="0" lvl="0" marL="0" marR="0" rtl="0" algn="l">
                        <a:spcBef>
                          <a:spcPts val="0"/>
                        </a:spcBef>
                        <a:spcAft>
                          <a:spcPts val="0"/>
                        </a:spcAft>
                        <a:buNone/>
                      </a:pPr>
                      <a:r>
                        <a:rPr lang="en-GB" sz="1200"/>
                        <a:t>Waiting Times (punctuality and queueing on arrival)</a:t>
                      </a:r>
                      <a:endParaRPr/>
                    </a:p>
                  </a:txBody>
                  <a:tcPr marT="45725" marB="45725" marR="91450" marL="91450"/>
                </a:tc>
                <a:tc>
                  <a:txBody>
                    <a:bodyPr/>
                    <a:lstStyle/>
                    <a:p>
                      <a:pPr indent="0" lvl="0" marL="0" marR="0" rtl="0" algn="ctr">
                        <a:spcBef>
                          <a:spcPts val="0"/>
                        </a:spcBef>
                        <a:spcAft>
                          <a:spcPts val="0"/>
                        </a:spcAft>
                        <a:buNone/>
                      </a:pPr>
                      <a:r>
                        <a:rPr lang="en-GB" sz="1200"/>
                        <a:t>44 (43%)</a:t>
                      </a:r>
                      <a:endParaRPr/>
                    </a:p>
                  </a:txBody>
                  <a:tcPr marT="45725" marB="45725" marR="91450" marL="91450"/>
                </a:tc>
                <a:tc>
                  <a:txBody>
                    <a:bodyPr/>
                    <a:lstStyle/>
                    <a:p>
                      <a:pPr indent="0" lvl="0" marL="0" marR="0" rtl="0" algn="ctr">
                        <a:spcBef>
                          <a:spcPts val="0"/>
                        </a:spcBef>
                        <a:spcAft>
                          <a:spcPts val="0"/>
                        </a:spcAft>
                        <a:buNone/>
                      </a:pPr>
                      <a:r>
                        <a:rPr lang="en-GB" sz="1200"/>
                        <a:t>15 (15%)</a:t>
                      </a:r>
                      <a:endParaRPr/>
                    </a:p>
                  </a:txBody>
                  <a:tcPr marT="45725" marB="45725" marR="91450" marL="91450"/>
                </a:tc>
                <a:tc>
                  <a:txBody>
                    <a:bodyPr/>
                    <a:lstStyle/>
                    <a:p>
                      <a:pPr indent="0" lvl="0" marL="0" marR="0" rtl="0" algn="ctr">
                        <a:spcBef>
                          <a:spcPts val="0"/>
                        </a:spcBef>
                        <a:spcAft>
                          <a:spcPts val="0"/>
                        </a:spcAft>
                        <a:buNone/>
                      </a:pPr>
                      <a:r>
                        <a:rPr lang="en-GB" sz="1200"/>
                        <a:t>43 (42%)</a:t>
                      </a:r>
                      <a:endParaRPr/>
                    </a:p>
                  </a:txBody>
                  <a:tcPr marT="45725" marB="45725" marR="91450" marL="91450"/>
                </a:tc>
                <a:tc>
                  <a:txBody>
                    <a:bodyPr/>
                    <a:lstStyle/>
                    <a:p>
                      <a:pPr indent="0" lvl="0" marL="0" marR="0" rtl="0" algn="ctr">
                        <a:spcBef>
                          <a:spcPts val="0"/>
                        </a:spcBef>
                        <a:spcAft>
                          <a:spcPts val="0"/>
                        </a:spcAft>
                        <a:buNone/>
                      </a:pPr>
                      <a:r>
                        <a:rPr lang="en-GB" sz="1200"/>
                        <a:t>102</a:t>
                      </a:r>
                      <a:endParaRPr/>
                    </a:p>
                  </a:txBody>
                  <a:tcPr marT="45725" marB="45725" marR="91450" marL="91450"/>
                </a:tc>
              </a:tr>
              <a:tr h="370850">
                <a:tc>
                  <a:txBody>
                    <a:bodyPr/>
                    <a:lstStyle/>
                    <a:p>
                      <a:pPr indent="0" lvl="0" marL="0" marR="0" rtl="0" algn="l">
                        <a:spcBef>
                          <a:spcPts val="0"/>
                        </a:spcBef>
                        <a:spcAft>
                          <a:spcPts val="0"/>
                        </a:spcAft>
                        <a:buNone/>
                      </a:pPr>
                      <a:r>
                        <a:rPr lang="en-GB" sz="1200"/>
                        <a:t>Quality of treatment</a:t>
                      </a:r>
                      <a:endParaRPr/>
                    </a:p>
                  </a:txBody>
                  <a:tcPr marT="45725" marB="45725" marR="91450" marL="91450"/>
                </a:tc>
                <a:tc>
                  <a:txBody>
                    <a:bodyPr/>
                    <a:lstStyle/>
                    <a:p>
                      <a:pPr indent="0" lvl="0" marL="0" marR="0" rtl="0" algn="ctr">
                        <a:spcBef>
                          <a:spcPts val="0"/>
                        </a:spcBef>
                        <a:spcAft>
                          <a:spcPts val="0"/>
                        </a:spcAft>
                        <a:buNone/>
                      </a:pPr>
                      <a:r>
                        <a:rPr lang="en-GB" sz="1200"/>
                        <a:t>51 (78%)</a:t>
                      </a:r>
                      <a:endParaRPr/>
                    </a:p>
                  </a:txBody>
                  <a:tcPr marT="45725" marB="45725" marR="91450" marL="91450"/>
                </a:tc>
                <a:tc>
                  <a:txBody>
                    <a:bodyPr/>
                    <a:lstStyle/>
                    <a:p>
                      <a:pPr indent="0" lvl="0" marL="0" marR="0" rtl="0" algn="ctr">
                        <a:spcBef>
                          <a:spcPts val="0"/>
                        </a:spcBef>
                        <a:spcAft>
                          <a:spcPts val="0"/>
                        </a:spcAft>
                        <a:buNone/>
                      </a:pPr>
                      <a:r>
                        <a:rPr lang="en-GB" sz="1200"/>
                        <a:t>5 (8%)</a:t>
                      </a:r>
                      <a:endParaRPr/>
                    </a:p>
                  </a:txBody>
                  <a:tcPr marT="45725" marB="45725" marR="91450" marL="91450"/>
                </a:tc>
                <a:tc>
                  <a:txBody>
                    <a:bodyPr/>
                    <a:lstStyle/>
                    <a:p>
                      <a:pPr indent="0" lvl="0" marL="0" marR="0" rtl="0" algn="ctr">
                        <a:spcBef>
                          <a:spcPts val="0"/>
                        </a:spcBef>
                        <a:spcAft>
                          <a:spcPts val="0"/>
                        </a:spcAft>
                        <a:buNone/>
                      </a:pPr>
                      <a:r>
                        <a:rPr lang="en-GB" sz="1200"/>
                        <a:t>9 (14%)</a:t>
                      </a:r>
                      <a:endParaRPr/>
                    </a:p>
                  </a:txBody>
                  <a:tcPr marT="45725" marB="45725" marR="91450" marL="91450"/>
                </a:tc>
                <a:tc>
                  <a:txBody>
                    <a:bodyPr/>
                    <a:lstStyle/>
                    <a:p>
                      <a:pPr indent="0" lvl="0" marL="0" marR="0" rtl="0" algn="ctr">
                        <a:spcBef>
                          <a:spcPts val="0"/>
                        </a:spcBef>
                        <a:spcAft>
                          <a:spcPts val="0"/>
                        </a:spcAft>
                        <a:buNone/>
                      </a:pPr>
                      <a:r>
                        <a:rPr lang="en-GB" sz="1200"/>
                        <a:t>65</a:t>
                      </a:r>
                      <a:endParaRPr/>
                    </a:p>
                  </a:txBody>
                  <a:tcPr marT="45725" marB="45725" marR="91450" marL="91450"/>
                </a:tc>
              </a:tr>
              <a:tr h="370850">
                <a:tc>
                  <a:txBody>
                    <a:bodyPr/>
                    <a:lstStyle/>
                    <a:p>
                      <a:pPr indent="0" lvl="0" marL="0" marR="0" rtl="0" algn="l">
                        <a:spcBef>
                          <a:spcPts val="0"/>
                        </a:spcBef>
                        <a:spcAft>
                          <a:spcPts val="0"/>
                        </a:spcAft>
                        <a:buNone/>
                      </a:pPr>
                      <a:r>
                        <a:rPr lang="en-GB" sz="1200"/>
                        <a:t>Communication with patients (treatment explanation, verbal advice)</a:t>
                      </a:r>
                      <a:endParaRPr/>
                    </a:p>
                  </a:txBody>
                  <a:tcPr marT="45725" marB="45725" marR="91450" marL="91450"/>
                </a:tc>
                <a:tc>
                  <a:txBody>
                    <a:bodyPr/>
                    <a:lstStyle/>
                    <a:p>
                      <a:pPr indent="0" lvl="0" marL="0" marR="0" rtl="0" algn="ctr">
                        <a:spcBef>
                          <a:spcPts val="0"/>
                        </a:spcBef>
                        <a:spcAft>
                          <a:spcPts val="0"/>
                        </a:spcAft>
                        <a:buNone/>
                      </a:pPr>
                      <a:r>
                        <a:t/>
                      </a:r>
                      <a:endParaRPr sz="1200"/>
                    </a:p>
                    <a:p>
                      <a:pPr indent="0" lvl="0" marL="0" marR="0" rtl="0" algn="ctr">
                        <a:spcBef>
                          <a:spcPts val="0"/>
                        </a:spcBef>
                        <a:spcAft>
                          <a:spcPts val="0"/>
                        </a:spcAft>
                        <a:buNone/>
                      </a:pPr>
                      <a:r>
                        <a:rPr lang="en-GB" sz="1200"/>
                        <a:t>34 (72%)</a:t>
                      </a:r>
                      <a:endParaRPr/>
                    </a:p>
                  </a:txBody>
                  <a:tcPr marT="45725" marB="45725" marR="91450" marL="91450"/>
                </a:tc>
                <a:tc>
                  <a:txBody>
                    <a:bodyPr/>
                    <a:lstStyle/>
                    <a:p>
                      <a:pPr indent="0" lvl="0" marL="0" marR="0" rtl="0" algn="ctr">
                        <a:spcBef>
                          <a:spcPts val="0"/>
                        </a:spcBef>
                        <a:spcAft>
                          <a:spcPts val="0"/>
                        </a:spcAft>
                        <a:buNone/>
                      </a:pPr>
                      <a:r>
                        <a:t/>
                      </a:r>
                      <a:endParaRPr sz="1200"/>
                    </a:p>
                    <a:p>
                      <a:pPr indent="0" lvl="0" marL="0" marR="0" rtl="0" algn="ctr">
                        <a:spcBef>
                          <a:spcPts val="0"/>
                        </a:spcBef>
                        <a:spcAft>
                          <a:spcPts val="0"/>
                        </a:spcAft>
                        <a:buNone/>
                      </a:pPr>
                      <a:r>
                        <a:rPr lang="en-GB" sz="1200"/>
                        <a:t>1 (2%)</a:t>
                      </a:r>
                      <a:endParaRPr/>
                    </a:p>
                  </a:txBody>
                  <a:tcPr marT="45725" marB="45725" marR="91450" marL="91450"/>
                </a:tc>
                <a:tc>
                  <a:txBody>
                    <a:bodyPr/>
                    <a:lstStyle/>
                    <a:p>
                      <a:pPr indent="0" lvl="0" marL="0" marR="0" rtl="0" algn="ctr">
                        <a:spcBef>
                          <a:spcPts val="0"/>
                        </a:spcBef>
                        <a:spcAft>
                          <a:spcPts val="0"/>
                        </a:spcAft>
                        <a:buNone/>
                      </a:pPr>
                      <a:r>
                        <a:t/>
                      </a:r>
                      <a:endParaRPr sz="1200"/>
                    </a:p>
                    <a:p>
                      <a:pPr indent="0" lvl="0" marL="0" marR="0" rtl="0" algn="ctr">
                        <a:spcBef>
                          <a:spcPts val="0"/>
                        </a:spcBef>
                        <a:spcAft>
                          <a:spcPts val="0"/>
                        </a:spcAft>
                        <a:buNone/>
                      </a:pPr>
                      <a:r>
                        <a:rPr lang="en-GB" sz="1200"/>
                        <a:t>12 (26%)</a:t>
                      </a:r>
                      <a:endParaRPr/>
                    </a:p>
                  </a:txBody>
                  <a:tcPr marT="45725" marB="45725" marR="91450" marL="91450"/>
                </a:tc>
                <a:tc>
                  <a:txBody>
                    <a:bodyPr/>
                    <a:lstStyle/>
                    <a:p>
                      <a:pPr indent="0" lvl="0" marL="0" marR="0" rtl="0" algn="ctr">
                        <a:spcBef>
                          <a:spcPts val="0"/>
                        </a:spcBef>
                        <a:spcAft>
                          <a:spcPts val="0"/>
                        </a:spcAft>
                        <a:buNone/>
                      </a:pPr>
                      <a:r>
                        <a:rPr lang="en-GB" sz="1200"/>
                        <a:t>47</a:t>
                      </a:r>
                      <a:endParaRPr/>
                    </a:p>
                  </a:txBody>
                  <a:tcPr marT="45725" marB="45725" marR="91450" marL="91450"/>
                </a:tc>
              </a:tr>
              <a:tr h="370850">
                <a:tc>
                  <a:txBody>
                    <a:bodyPr/>
                    <a:lstStyle/>
                    <a:p>
                      <a:pPr indent="0" lvl="0" marL="0" marR="0" rtl="0" algn="l">
                        <a:spcBef>
                          <a:spcPts val="0"/>
                        </a:spcBef>
                        <a:spcAft>
                          <a:spcPts val="0"/>
                        </a:spcAft>
                        <a:buNone/>
                      </a:pPr>
                      <a:r>
                        <a:rPr lang="en-GB" sz="1200"/>
                        <a:t>Experience</a:t>
                      </a:r>
                      <a:endParaRPr/>
                    </a:p>
                  </a:txBody>
                  <a:tcPr marT="45725" marB="45725" marR="91450" marL="91450"/>
                </a:tc>
                <a:tc>
                  <a:txBody>
                    <a:bodyPr/>
                    <a:lstStyle/>
                    <a:p>
                      <a:pPr indent="0" lvl="0" marL="0" marR="0" rtl="0" algn="ctr">
                        <a:spcBef>
                          <a:spcPts val="0"/>
                        </a:spcBef>
                        <a:spcAft>
                          <a:spcPts val="0"/>
                        </a:spcAft>
                        <a:buNone/>
                      </a:pPr>
                      <a:r>
                        <a:rPr lang="en-GB" sz="1200"/>
                        <a:t>33 (80%)</a:t>
                      </a:r>
                      <a:endParaRPr/>
                    </a:p>
                  </a:txBody>
                  <a:tcPr marT="45725" marB="45725" marR="91450" marL="91450"/>
                </a:tc>
                <a:tc>
                  <a:txBody>
                    <a:bodyPr/>
                    <a:lstStyle/>
                    <a:p>
                      <a:pPr indent="0" lvl="0" marL="0" marR="0" rtl="0" algn="ctr">
                        <a:spcBef>
                          <a:spcPts val="0"/>
                        </a:spcBef>
                        <a:spcAft>
                          <a:spcPts val="0"/>
                        </a:spcAft>
                        <a:buNone/>
                      </a:pPr>
                      <a:r>
                        <a:rPr lang="en-GB" sz="1200"/>
                        <a:t>3 (7%)</a:t>
                      </a:r>
                      <a:endParaRPr/>
                    </a:p>
                  </a:txBody>
                  <a:tcPr marT="45725" marB="45725" marR="91450" marL="91450"/>
                </a:tc>
                <a:tc>
                  <a:txBody>
                    <a:bodyPr/>
                    <a:lstStyle/>
                    <a:p>
                      <a:pPr indent="0" lvl="0" marL="0" marR="0" rtl="0" algn="ctr">
                        <a:spcBef>
                          <a:spcPts val="0"/>
                        </a:spcBef>
                        <a:spcAft>
                          <a:spcPts val="0"/>
                        </a:spcAft>
                        <a:buNone/>
                      </a:pPr>
                      <a:r>
                        <a:rPr lang="en-GB" sz="1200"/>
                        <a:t>5 (12%)</a:t>
                      </a:r>
                      <a:endParaRPr/>
                    </a:p>
                  </a:txBody>
                  <a:tcPr marT="45725" marB="45725" marR="91450" marL="91450"/>
                </a:tc>
                <a:tc>
                  <a:txBody>
                    <a:bodyPr/>
                    <a:lstStyle/>
                    <a:p>
                      <a:pPr indent="0" lvl="0" marL="0" marR="0" rtl="0" algn="ctr">
                        <a:spcBef>
                          <a:spcPts val="0"/>
                        </a:spcBef>
                        <a:spcAft>
                          <a:spcPts val="0"/>
                        </a:spcAft>
                        <a:buNone/>
                      </a:pPr>
                      <a:r>
                        <a:rPr lang="en-GB" sz="1200"/>
                        <a:t>41</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Staff Attitudes</a:t>
                      </a:r>
                      <a:endParaRPr/>
                    </a:p>
                  </a:txBody>
                  <a:tcPr marT="45725" marB="45725" marR="91450" marL="91450"/>
                </a:tc>
                <a:tc>
                  <a:txBody>
                    <a:bodyPr/>
                    <a:lstStyle/>
                    <a:p>
                      <a:pPr indent="0" lvl="0" marL="0" marR="0" rtl="0" algn="ctr">
                        <a:spcBef>
                          <a:spcPts val="0"/>
                        </a:spcBef>
                        <a:spcAft>
                          <a:spcPts val="0"/>
                        </a:spcAft>
                        <a:buNone/>
                      </a:pPr>
                      <a:r>
                        <a:rPr lang="en-GB" sz="1200"/>
                        <a:t>36 (88%)</a:t>
                      </a:r>
                      <a:endParaRPr/>
                    </a:p>
                  </a:txBody>
                  <a:tcPr marT="45725" marB="45725" marR="91450" marL="91450"/>
                </a:tc>
                <a:tc>
                  <a:txBody>
                    <a:bodyPr/>
                    <a:lstStyle/>
                    <a:p>
                      <a:pPr indent="0" lvl="0" marL="0" marR="0" rtl="0" algn="ctr">
                        <a:spcBef>
                          <a:spcPts val="0"/>
                        </a:spcBef>
                        <a:spcAft>
                          <a:spcPts val="0"/>
                        </a:spcAft>
                        <a:buNone/>
                      </a:pPr>
                      <a:r>
                        <a:rPr lang="en-GB" sz="1200"/>
                        <a:t>2 (5%)</a:t>
                      </a:r>
                      <a:endParaRPr/>
                    </a:p>
                  </a:txBody>
                  <a:tcPr marT="45725" marB="45725" marR="91450" marL="91450"/>
                </a:tc>
                <a:tc>
                  <a:txBody>
                    <a:bodyPr/>
                    <a:lstStyle/>
                    <a:p>
                      <a:pPr indent="0" lvl="0" marL="0" marR="0" rtl="0" algn="ctr">
                        <a:spcBef>
                          <a:spcPts val="0"/>
                        </a:spcBef>
                        <a:spcAft>
                          <a:spcPts val="0"/>
                        </a:spcAft>
                        <a:buNone/>
                      </a:pPr>
                      <a:r>
                        <a:rPr lang="en-GB" sz="1200"/>
                        <a:t>3 (7%)</a:t>
                      </a:r>
                      <a:endParaRPr/>
                    </a:p>
                  </a:txBody>
                  <a:tcPr marT="45725" marB="45725" marR="91450" marL="91450"/>
                </a:tc>
                <a:tc>
                  <a:txBody>
                    <a:bodyPr/>
                    <a:lstStyle/>
                    <a:p>
                      <a:pPr indent="0" lvl="0" marL="0" marR="0" rtl="0" algn="ctr">
                        <a:spcBef>
                          <a:spcPts val="0"/>
                        </a:spcBef>
                        <a:spcAft>
                          <a:spcPts val="0"/>
                        </a:spcAft>
                        <a:buNone/>
                      </a:pPr>
                      <a:r>
                        <a:rPr lang="en-GB" sz="1200"/>
                        <a:t>41</a:t>
                      </a:r>
                      <a:endParaRPr/>
                    </a:p>
                  </a:txBody>
                  <a:tcPr marT="45725" marB="45725" marR="91450" marL="91450"/>
                </a:tc>
              </a:tr>
              <a:tr h="455450">
                <a:tc>
                  <a:txBody>
                    <a:bodyPr/>
                    <a:lstStyle/>
                    <a:p>
                      <a:pPr indent="0" lvl="0" marL="0" marR="0" rtl="0" algn="l">
                        <a:spcBef>
                          <a:spcPts val="0"/>
                        </a:spcBef>
                        <a:spcAft>
                          <a:spcPts val="0"/>
                        </a:spcAft>
                        <a:buNone/>
                      </a:pPr>
                      <a:r>
                        <a:rPr lang="en-GB" sz="1200"/>
                        <a:t>Appointment availability</a:t>
                      </a:r>
                      <a:endParaRPr/>
                    </a:p>
                  </a:txBody>
                  <a:tcPr marT="45725" marB="45725" marR="91450" marL="91450"/>
                </a:tc>
                <a:tc>
                  <a:txBody>
                    <a:bodyPr/>
                    <a:lstStyle/>
                    <a:p>
                      <a:pPr indent="0" lvl="0" marL="0" marR="0" rtl="0" algn="ctr">
                        <a:spcBef>
                          <a:spcPts val="0"/>
                        </a:spcBef>
                        <a:spcAft>
                          <a:spcPts val="0"/>
                        </a:spcAft>
                        <a:buNone/>
                      </a:pPr>
                      <a:r>
                        <a:rPr lang="en-GB" sz="1200"/>
                        <a:t>13 (37%)</a:t>
                      </a:r>
                      <a:endParaRPr/>
                    </a:p>
                  </a:txBody>
                  <a:tcPr marT="45725" marB="45725" marR="91450" marL="91450"/>
                </a:tc>
                <a:tc>
                  <a:txBody>
                    <a:bodyPr/>
                    <a:lstStyle/>
                    <a:p>
                      <a:pPr indent="0" lvl="0" marL="0" marR="0" rtl="0" algn="ctr">
                        <a:spcBef>
                          <a:spcPts val="0"/>
                        </a:spcBef>
                        <a:spcAft>
                          <a:spcPts val="0"/>
                        </a:spcAft>
                        <a:buNone/>
                      </a:pPr>
                      <a:r>
                        <a:rPr lang="en-GB" sz="1200"/>
                        <a:t>1 (3%)</a:t>
                      </a:r>
                      <a:endParaRPr/>
                    </a:p>
                  </a:txBody>
                  <a:tcPr marT="45725" marB="45725" marR="91450" marL="91450"/>
                </a:tc>
                <a:tc>
                  <a:txBody>
                    <a:bodyPr/>
                    <a:lstStyle/>
                    <a:p>
                      <a:pPr indent="0" lvl="0" marL="0" marR="0" rtl="0" algn="ctr">
                        <a:spcBef>
                          <a:spcPts val="0"/>
                        </a:spcBef>
                        <a:spcAft>
                          <a:spcPts val="0"/>
                        </a:spcAft>
                        <a:buNone/>
                      </a:pPr>
                      <a:r>
                        <a:rPr lang="en-GB" sz="1200"/>
                        <a:t>21 (60%)</a:t>
                      </a:r>
                      <a:endParaRPr/>
                    </a:p>
                  </a:txBody>
                  <a:tcPr marT="45725" marB="45725" marR="91450" marL="91450"/>
                </a:tc>
                <a:tc>
                  <a:txBody>
                    <a:bodyPr/>
                    <a:lstStyle/>
                    <a:p>
                      <a:pPr indent="0" lvl="0" marL="0" marR="0" rtl="0" algn="ctr">
                        <a:spcBef>
                          <a:spcPts val="0"/>
                        </a:spcBef>
                        <a:spcAft>
                          <a:spcPts val="0"/>
                        </a:spcAft>
                        <a:buNone/>
                      </a:pPr>
                      <a:r>
                        <a:rPr lang="en-GB" sz="1200"/>
                        <a:t>35</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Getting through on the telephone</a:t>
                      </a:r>
                      <a:endParaRPr/>
                    </a:p>
                  </a:txBody>
                  <a:tcPr marT="45725" marB="45725" marR="91450" marL="91450"/>
                </a:tc>
                <a:tc>
                  <a:txBody>
                    <a:bodyPr/>
                    <a:lstStyle/>
                    <a:p>
                      <a:pPr indent="0" lvl="0" marL="0" marR="0" rtl="0" algn="ctr">
                        <a:spcBef>
                          <a:spcPts val="0"/>
                        </a:spcBef>
                        <a:spcAft>
                          <a:spcPts val="0"/>
                        </a:spcAft>
                        <a:buNone/>
                      </a:pPr>
                      <a:r>
                        <a:rPr lang="en-GB" sz="1200"/>
                        <a:t>4 (18%)</a:t>
                      </a:r>
                      <a:endParaRPr/>
                    </a:p>
                  </a:txBody>
                  <a:tcPr marT="45725" marB="45725" marR="91450" marL="91450"/>
                </a:tc>
                <a:tc>
                  <a:txBody>
                    <a:bodyPr/>
                    <a:lstStyle/>
                    <a:p>
                      <a:pPr indent="0" lvl="0" marL="0" marR="0" rtl="0" algn="ctr">
                        <a:spcBef>
                          <a:spcPts val="0"/>
                        </a:spcBef>
                        <a:spcAft>
                          <a:spcPts val="0"/>
                        </a:spcAft>
                        <a:buNone/>
                      </a:pPr>
                      <a:r>
                        <a:rPr lang="en-GB" sz="1200"/>
                        <a:t>3 (14%)</a:t>
                      </a:r>
                      <a:endParaRPr/>
                    </a:p>
                  </a:txBody>
                  <a:tcPr marT="45725" marB="45725" marR="91450" marL="91450"/>
                </a:tc>
                <a:tc>
                  <a:txBody>
                    <a:bodyPr/>
                    <a:lstStyle/>
                    <a:p>
                      <a:pPr indent="0" lvl="0" marL="0" marR="0" rtl="0" algn="ctr">
                        <a:spcBef>
                          <a:spcPts val="0"/>
                        </a:spcBef>
                        <a:spcAft>
                          <a:spcPts val="0"/>
                        </a:spcAft>
                        <a:buNone/>
                      </a:pPr>
                      <a:r>
                        <a:rPr lang="en-GB" sz="1200"/>
                        <a:t>15 (68%)</a:t>
                      </a:r>
                      <a:endParaRPr/>
                    </a:p>
                  </a:txBody>
                  <a:tcPr marT="45725" marB="45725" marR="91450" marL="91450"/>
                </a:tc>
                <a:tc>
                  <a:txBody>
                    <a:bodyPr/>
                    <a:lstStyle/>
                    <a:p>
                      <a:pPr indent="0" lvl="0" marL="0" marR="0" rtl="0" algn="ctr">
                        <a:spcBef>
                          <a:spcPts val="0"/>
                        </a:spcBef>
                        <a:spcAft>
                          <a:spcPts val="0"/>
                        </a:spcAft>
                        <a:buNone/>
                      </a:pPr>
                      <a:r>
                        <a:rPr lang="en-GB" sz="1200"/>
                        <a:t>22</a:t>
                      </a:r>
                      <a:endParaRPr/>
                    </a:p>
                  </a:txBody>
                  <a:tcPr marT="45725" marB="45725" marR="91450" marL="91450"/>
                </a:tc>
              </a:tr>
              <a:tr h="370850">
                <a:tc>
                  <a:txBody>
                    <a:bodyPr/>
                    <a:lstStyle/>
                    <a:p>
                      <a:pPr indent="0" lvl="0" marL="0" marR="0" rtl="0" algn="l">
                        <a:spcBef>
                          <a:spcPts val="0"/>
                        </a:spcBef>
                        <a:spcAft>
                          <a:spcPts val="0"/>
                        </a:spcAft>
                        <a:buNone/>
                      </a:pPr>
                      <a:r>
                        <a:rPr lang="en-GB" sz="1200"/>
                        <a:t>Quality of Staff -  health professionals</a:t>
                      </a:r>
                      <a:endParaRPr/>
                    </a:p>
                  </a:txBody>
                  <a:tcPr marT="45725" marB="45725" marR="91450" marL="91450"/>
                </a:tc>
                <a:tc>
                  <a:txBody>
                    <a:bodyPr/>
                    <a:lstStyle/>
                    <a:p>
                      <a:pPr indent="0" lvl="0" marL="0" marR="0" rtl="0" algn="ctr">
                        <a:spcBef>
                          <a:spcPts val="0"/>
                        </a:spcBef>
                        <a:spcAft>
                          <a:spcPts val="0"/>
                        </a:spcAft>
                        <a:buNone/>
                      </a:pPr>
                      <a:r>
                        <a:rPr lang="en-GB" sz="1200"/>
                        <a:t>15 (88%)</a:t>
                      </a:r>
                      <a:endParaRPr/>
                    </a:p>
                  </a:txBody>
                  <a:tcPr marT="45725" marB="45725" marR="91450" marL="91450"/>
                </a:tc>
                <a:tc>
                  <a:txBody>
                    <a:bodyPr/>
                    <a:lstStyle/>
                    <a:p>
                      <a:pPr indent="0" lvl="0" marL="0" marR="0" rtl="0" algn="ctr">
                        <a:spcBef>
                          <a:spcPts val="0"/>
                        </a:spcBef>
                        <a:spcAft>
                          <a:spcPts val="0"/>
                        </a:spcAft>
                        <a:buNone/>
                      </a:pPr>
                      <a:r>
                        <a:rPr lang="en-GB" sz="1200"/>
                        <a:t>1 (6%)</a:t>
                      </a:r>
                      <a:endParaRPr/>
                    </a:p>
                  </a:txBody>
                  <a:tcPr marT="45725" marB="45725" marR="91450" marL="91450"/>
                </a:tc>
                <a:tc>
                  <a:txBody>
                    <a:bodyPr/>
                    <a:lstStyle/>
                    <a:p>
                      <a:pPr indent="0" lvl="0" marL="0" marR="0" rtl="0" algn="ctr">
                        <a:spcBef>
                          <a:spcPts val="0"/>
                        </a:spcBef>
                        <a:spcAft>
                          <a:spcPts val="0"/>
                        </a:spcAft>
                        <a:buNone/>
                      </a:pPr>
                      <a:r>
                        <a:rPr lang="en-GB" sz="1200"/>
                        <a:t>1 (6%)</a:t>
                      </a:r>
                      <a:endParaRPr/>
                    </a:p>
                  </a:txBody>
                  <a:tcPr marT="45725" marB="45725" marR="91450" marL="91450"/>
                </a:tc>
                <a:tc>
                  <a:txBody>
                    <a:bodyPr/>
                    <a:lstStyle/>
                    <a:p>
                      <a:pPr indent="0" lvl="0" marL="0" marR="0" rtl="0" algn="ctr">
                        <a:spcBef>
                          <a:spcPts val="0"/>
                        </a:spcBef>
                        <a:spcAft>
                          <a:spcPts val="0"/>
                        </a:spcAft>
                        <a:buNone/>
                      </a:pPr>
                      <a:r>
                        <a:rPr lang="en-GB" sz="1200"/>
                        <a:t>17</a:t>
                      </a:r>
                      <a:endParaRPr/>
                    </a:p>
                  </a:txBody>
                  <a:tcPr marT="45725" marB="45725" marR="91450" marL="91450"/>
                </a:tc>
              </a:tr>
              <a:tr h="370850">
                <a:tc>
                  <a:txBody>
                    <a:bodyPr/>
                    <a:lstStyle/>
                    <a:p>
                      <a:pPr indent="0" lvl="0" marL="0" marR="0" rtl="0" algn="l">
                        <a:spcBef>
                          <a:spcPts val="0"/>
                        </a:spcBef>
                        <a:spcAft>
                          <a:spcPts val="0"/>
                        </a:spcAft>
                        <a:buNone/>
                      </a:pPr>
                      <a:r>
                        <a:rPr lang="en-GB" sz="1200"/>
                        <a:t>Suitability</a:t>
                      </a:r>
                      <a:endParaRPr/>
                    </a:p>
                  </a:txBody>
                  <a:tcPr marT="45725" marB="45725" marR="91450" marL="91450"/>
                </a:tc>
                <a:tc>
                  <a:txBody>
                    <a:bodyPr/>
                    <a:lstStyle/>
                    <a:p>
                      <a:pPr indent="0" lvl="0" marL="0" marR="0" rtl="0" algn="ctr">
                        <a:spcBef>
                          <a:spcPts val="0"/>
                        </a:spcBef>
                        <a:spcAft>
                          <a:spcPts val="0"/>
                        </a:spcAft>
                        <a:buNone/>
                      </a:pPr>
                      <a:r>
                        <a:rPr lang="en-GB" sz="1200"/>
                        <a:t>13 (87%)</a:t>
                      </a:r>
                      <a:endParaRPr/>
                    </a:p>
                  </a:txBody>
                  <a:tcPr marT="45725" marB="45725" marR="91450" marL="91450"/>
                </a:tc>
                <a:tc>
                  <a:txBody>
                    <a:bodyPr/>
                    <a:lstStyle/>
                    <a:p>
                      <a:pPr indent="0" lvl="0" marL="0" marR="0" rtl="0" algn="ctr">
                        <a:spcBef>
                          <a:spcPts val="0"/>
                        </a:spcBef>
                        <a:spcAft>
                          <a:spcPts val="0"/>
                        </a:spcAft>
                        <a:buNone/>
                      </a:pPr>
                      <a:r>
                        <a:rPr lang="en-GB" sz="1200"/>
                        <a:t>1 (7%)</a:t>
                      </a:r>
                      <a:endParaRPr/>
                    </a:p>
                  </a:txBody>
                  <a:tcPr marT="45725" marB="45725" marR="91450" marL="91450"/>
                </a:tc>
                <a:tc>
                  <a:txBody>
                    <a:bodyPr/>
                    <a:lstStyle/>
                    <a:p>
                      <a:pPr indent="0" lvl="0" marL="0" marR="0" rtl="0" algn="ctr">
                        <a:spcBef>
                          <a:spcPts val="0"/>
                        </a:spcBef>
                        <a:spcAft>
                          <a:spcPts val="0"/>
                        </a:spcAft>
                        <a:buNone/>
                      </a:pPr>
                      <a:r>
                        <a:rPr lang="en-GB" sz="1200"/>
                        <a:t>1 (7%)</a:t>
                      </a:r>
                      <a:endParaRPr/>
                    </a:p>
                  </a:txBody>
                  <a:tcPr marT="45725" marB="45725" marR="91450" marL="91450"/>
                </a:tc>
                <a:tc>
                  <a:txBody>
                    <a:bodyPr/>
                    <a:lstStyle/>
                    <a:p>
                      <a:pPr indent="0" lvl="0" marL="0" marR="0" rtl="0" algn="ctr">
                        <a:spcBef>
                          <a:spcPts val="0"/>
                        </a:spcBef>
                        <a:spcAft>
                          <a:spcPts val="0"/>
                        </a:spcAft>
                        <a:buNone/>
                      </a:pPr>
                      <a:r>
                        <a:rPr lang="en-GB" sz="1200"/>
                        <a:t>15</a:t>
                      </a:r>
                      <a:endParaRPr/>
                    </a:p>
                  </a:txBody>
                  <a:tcPr marT="45725" marB="45725" marR="91450" marL="91450"/>
                </a:tc>
              </a:tr>
              <a:tr h="370850">
                <a:tc>
                  <a:txBody>
                    <a:bodyPr/>
                    <a:lstStyle/>
                    <a:p>
                      <a:pPr indent="0" lvl="0" marL="0" marR="0" rtl="0" algn="l">
                        <a:spcBef>
                          <a:spcPts val="0"/>
                        </a:spcBef>
                        <a:spcAft>
                          <a:spcPts val="0"/>
                        </a:spcAft>
                        <a:buNone/>
                      </a:pPr>
                      <a:r>
                        <a:rPr lang="en-GB" sz="1200"/>
                        <a:t>Staff Attitudes – health professionals</a:t>
                      </a:r>
                      <a:endParaRPr/>
                    </a:p>
                  </a:txBody>
                  <a:tcPr marT="45725" marB="45725" marR="91450" marL="91450"/>
                </a:tc>
                <a:tc>
                  <a:txBody>
                    <a:bodyPr/>
                    <a:lstStyle/>
                    <a:p>
                      <a:pPr indent="0" lvl="0" marL="0" marR="0" rtl="0" algn="ctr">
                        <a:spcBef>
                          <a:spcPts val="0"/>
                        </a:spcBef>
                        <a:spcAft>
                          <a:spcPts val="0"/>
                        </a:spcAft>
                        <a:buNone/>
                      </a:pPr>
                      <a:r>
                        <a:rPr lang="en-GB" sz="1200"/>
                        <a:t>9 (82%)</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2 (18%)</a:t>
                      </a:r>
                      <a:endParaRPr/>
                    </a:p>
                  </a:txBody>
                  <a:tcPr marT="45725" marB="45725" marR="91450" marL="91450"/>
                </a:tc>
                <a:tc>
                  <a:txBody>
                    <a:bodyPr/>
                    <a:lstStyle/>
                    <a:p>
                      <a:pPr indent="0" lvl="0" marL="0" marR="0" rtl="0" algn="ctr">
                        <a:spcBef>
                          <a:spcPts val="0"/>
                        </a:spcBef>
                        <a:spcAft>
                          <a:spcPts val="0"/>
                        </a:spcAft>
                        <a:buNone/>
                      </a:pPr>
                      <a:r>
                        <a:rPr lang="en-GB" sz="1200"/>
                        <a:t>11</a:t>
                      </a:r>
                      <a:endParaRPr/>
                    </a:p>
                  </a:txBody>
                  <a:tcPr marT="45725" marB="45725" marR="91450" marL="9145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38"/>
          <p:cNvSpPr txBox="1"/>
          <p:nvPr>
            <p:ph idx="12" type="sldNum"/>
          </p:nvPr>
        </p:nvSpPr>
        <p:spPr>
          <a:xfrm>
            <a:off x="5912334" y="17512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829" name="Google Shape;829;p38"/>
          <p:cNvGraphicFramePr/>
          <p:nvPr/>
        </p:nvGraphicFramePr>
        <p:xfrm>
          <a:off x="461259" y="1856656"/>
          <a:ext cx="3000000" cy="3000000"/>
        </p:xfrm>
        <a:graphic>
          <a:graphicData uri="http://schemas.openxmlformats.org/drawingml/2006/table">
            <a:tbl>
              <a:tblPr>
                <a:noFill/>
                <a:tableStyleId>{BE55D0DF-D03A-466D-BB79-E16C8A3CC7BB}</a:tableStyleId>
              </a:tblPr>
              <a:tblGrid>
                <a:gridCol w="1374250"/>
                <a:gridCol w="824350"/>
                <a:gridCol w="808675"/>
                <a:gridCol w="808675"/>
                <a:gridCol w="732875"/>
                <a:gridCol w="741300"/>
                <a:gridCol w="739175"/>
              </a:tblGrid>
              <a:tr h="209200">
                <a:tc rowSpan="2">
                  <a:txBody>
                    <a:bodyPr/>
                    <a:lstStyle/>
                    <a:p>
                      <a:pPr indent="0" lvl="0" marL="0" marR="0" rtl="0" algn="l">
                        <a:spcBef>
                          <a:spcPts val="0"/>
                        </a:spcBef>
                        <a:spcAft>
                          <a:spcPts val="0"/>
                        </a:spcAft>
                        <a:buNone/>
                      </a:pPr>
                      <a:r>
                        <a:rPr b="1" i="0" lang="en-GB" sz="1100" u="none" strike="noStrike">
                          <a:solidFill>
                            <a:srgbClr val="003E54"/>
                          </a:solidFill>
                          <a:latin typeface="Poppins"/>
                          <a:ea typeface="Poppins"/>
                          <a:cs typeface="Poppins"/>
                          <a:sym typeface="Poppins"/>
                        </a:rPr>
                        <a:t>Name of Hospital</a:t>
                      </a:r>
                      <a:endParaRPr/>
                    </a:p>
                  </a:txBody>
                  <a:tcPr marT="36000" marB="3600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2060"/>
                      </a:solidFill>
                      <a:prstDash val="solid"/>
                      <a:round/>
                      <a:headEnd len="sm" w="sm" type="none"/>
                      <a:tailEnd len="sm" w="sm" type="none"/>
                    </a:lnB>
                  </a:tcPr>
                </a:tc>
                <a:tc gridSpan="3">
                  <a:txBody>
                    <a:bodyPr/>
                    <a:lstStyle/>
                    <a:p>
                      <a:pPr indent="0" lvl="0" marL="0" marR="0" rtl="0" algn="ctr">
                        <a:spcBef>
                          <a:spcPts val="0"/>
                        </a:spcBef>
                        <a:spcAft>
                          <a:spcPts val="0"/>
                        </a:spcAft>
                        <a:buNone/>
                      </a:pPr>
                      <a:r>
                        <a:rPr b="1" i="0" lang="en-GB" sz="900" u="none" strike="noStrike">
                          <a:solidFill>
                            <a:srgbClr val="003E54"/>
                          </a:solidFill>
                          <a:latin typeface="Poppins"/>
                          <a:ea typeface="Poppins"/>
                          <a:cs typeface="Poppins"/>
                          <a:sym typeface="Poppins"/>
                        </a:rPr>
                        <a:t>ACCESS (out of 5)</a:t>
                      </a:r>
                      <a:endParaRPr/>
                    </a:p>
                  </a:txBody>
                  <a:tcPr marT="36000" marB="36000" marR="36000" marL="36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c gridSpan="3">
                  <a:txBody>
                    <a:bodyPr/>
                    <a:lstStyle/>
                    <a:p>
                      <a:pPr indent="0" lvl="0" marL="0" marR="0" rtl="0" algn="ctr">
                        <a:spcBef>
                          <a:spcPts val="0"/>
                        </a:spcBef>
                        <a:spcAft>
                          <a:spcPts val="0"/>
                        </a:spcAft>
                        <a:buNone/>
                      </a:pPr>
                      <a:r>
                        <a:rPr b="1" i="0" lang="en-GB" sz="900" u="none" strike="noStrike">
                          <a:solidFill>
                            <a:srgbClr val="003E54"/>
                          </a:solidFill>
                          <a:latin typeface="Poppins"/>
                          <a:ea typeface="Poppins"/>
                          <a:cs typeface="Poppins"/>
                          <a:sym typeface="Poppins"/>
                        </a:rPr>
                        <a:t>QUALITY (out of 5)</a:t>
                      </a:r>
                      <a:endParaRPr/>
                    </a:p>
                  </a:txBody>
                  <a:tcPr marT="36000" marB="36000" marR="36000" marL="36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r>
              <a:tr h="803700">
                <a:tc vMerge="1"/>
                <a:tc>
                  <a:txBody>
                    <a:bodyPr/>
                    <a:lstStyle/>
                    <a:p>
                      <a:pPr indent="0" lvl="0" marL="0" marR="0" rtl="0" algn="ctr">
                        <a:spcBef>
                          <a:spcPts val="0"/>
                        </a:spcBef>
                        <a:spcAft>
                          <a:spcPts val="0"/>
                        </a:spcAft>
                        <a:buNone/>
                      </a:pPr>
                      <a:r>
                        <a:rPr b="1" i="0" lang="en-GB" sz="800" u="none" strike="noStrike">
                          <a:solidFill>
                            <a:srgbClr val="003E54"/>
                          </a:solidFill>
                          <a:latin typeface="Poppins"/>
                          <a:ea typeface="Poppins"/>
                          <a:cs typeface="Poppins"/>
                          <a:sym typeface="Poppins"/>
                        </a:rPr>
                        <a:t>To  a referral/ </a:t>
                      </a:r>
                      <a:br>
                        <a:rPr b="1" i="0" lang="en-GB" sz="800" u="none" strike="noStrike">
                          <a:solidFill>
                            <a:srgbClr val="003E54"/>
                          </a:solidFill>
                          <a:latin typeface="Poppins"/>
                          <a:ea typeface="Poppins"/>
                          <a:cs typeface="Poppins"/>
                          <a:sym typeface="Poppins"/>
                        </a:rPr>
                      </a:br>
                      <a:r>
                        <a:rPr b="1" i="0" lang="en-GB" sz="800" u="none" strike="noStrike">
                          <a:solidFill>
                            <a:srgbClr val="003E54"/>
                          </a:solidFill>
                          <a:latin typeface="Poppins"/>
                          <a:ea typeface="Poppins"/>
                          <a:cs typeface="Poppins"/>
                          <a:sym typeface="Poppins"/>
                        </a:rPr>
                        <a:t>appointment</a:t>
                      </a:r>
                      <a:endParaRPr/>
                    </a:p>
                  </a:txBody>
                  <a:tcPr marT="36000" marB="36000" marR="36000" marL="36000">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n-GB" sz="800" u="none" strike="noStrike">
                          <a:solidFill>
                            <a:srgbClr val="003E54"/>
                          </a:solidFill>
                          <a:latin typeface="Poppins"/>
                          <a:ea typeface="Poppins"/>
                          <a:cs typeface="Poppins"/>
                          <a:sym typeface="Poppins"/>
                        </a:rPr>
                        <a:t>Getting through on the phone</a:t>
                      </a:r>
                      <a:endParaRPr/>
                    </a:p>
                  </a:txBody>
                  <a:tcPr marT="36000" marB="36000" marR="36000" marL="36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n-GB" sz="800" u="none" strike="noStrike">
                          <a:solidFill>
                            <a:srgbClr val="003E54"/>
                          </a:solidFill>
                          <a:latin typeface="Poppins"/>
                          <a:ea typeface="Poppins"/>
                          <a:cs typeface="Poppins"/>
                          <a:sym typeface="Poppins"/>
                        </a:rPr>
                        <a:t>Waiting Times</a:t>
                      </a:r>
                      <a:endParaRPr/>
                    </a:p>
                  </a:txBody>
                  <a:tcPr marT="36000" marB="36000" marR="36000" marL="36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n-GB" sz="800" u="none" strike="noStrike">
                          <a:solidFill>
                            <a:srgbClr val="003E54"/>
                          </a:solidFill>
                          <a:latin typeface="Poppins"/>
                          <a:ea typeface="Poppins"/>
                          <a:cs typeface="Poppins"/>
                          <a:sym typeface="Poppins"/>
                        </a:rPr>
                        <a:t>Of Communication between GP and Hospital</a:t>
                      </a:r>
                      <a:endParaRPr/>
                    </a:p>
                  </a:txBody>
                  <a:tcPr marT="36000" marB="36000" marR="36000" marL="360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n-GB" sz="800" u="none" strike="noStrike">
                          <a:solidFill>
                            <a:srgbClr val="003E54"/>
                          </a:solidFill>
                          <a:latin typeface="Poppins"/>
                          <a:ea typeface="Poppins"/>
                          <a:cs typeface="Poppins"/>
                          <a:sym typeface="Poppins"/>
                        </a:rPr>
                        <a:t>Of Staff attitudes</a:t>
                      </a:r>
                      <a:endParaRPr/>
                    </a:p>
                  </a:txBody>
                  <a:tcPr marT="36000" marB="36000" marR="36000" marL="360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n-GB" sz="800" u="none" strike="noStrike">
                          <a:solidFill>
                            <a:srgbClr val="003E54"/>
                          </a:solidFill>
                          <a:latin typeface="Poppins"/>
                          <a:ea typeface="Poppins"/>
                          <a:cs typeface="Poppins"/>
                          <a:sym typeface="Poppins"/>
                        </a:rPr>
                        <a:t>Of Treatment and Care</a:t>
                      </a:r>
                      <a:endParaRPr/>
                    </a:p>
                  </a:txBody>
                  <a:tcPr marT="36000" marB="3600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376875">
                <a:tc>
                  <a:txBody>
                    <a:bodyPr/>
                    <a:lstStyle/>
                    <a:p>
                      <a:pPr indent="0" lvl="0" marL="0" marR="0" rtl="0" algn="l">
                        <a:spcBef>
                          <a:spcPts val="0"/>
                        </a:spcBef>
                        <a:spcAft>
                          <a:spcPts val="0"/>
                        </a:spcAft>
                        <a:buNone/>
                      </a:pPr>
                      <a:r>
                        <a:rPr b="1" i="0" lang="en-GB" sz="1000" u="none" strike="noStrike">
                          <a:solidFill>
                            <a:srgbClr val="003E54"/>
                          </a:solidFill>
                          <a:latin typeface="Poppins"/>
                          <a:ea typeface="Poppins"/>
                          <a:cs typeface="Poppins"/>
                          <a:sym typeface="Poppins"/>
                        </a:rPr>
                        <a:t>Ealing Hospital (n.128)</a:t>
                      </a:r>
                      <a:endParaRPr/>
                    </a:p>
                  </a:txBody>
                  <a:tcPr marT="36000" marB="36000" marR="36000" marL="36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2060"/>
                      </a:solidFill>
                      <a:prstDash val="solid"/>
                      <a:round/>
                      <a:headEnd len="sm" w="sm" type="none"/>
                      <a:tailEnd len="sm" w="sm" type="none"/>
                    </a:lnT>
                    <a:lnB cap="flat" cmpd="sng" w="9525">
                      <a:solidFill>
                        <a:srgbClr val="002060"/>
                      </a:solidFill>
                      <a:prstDash val="solid"/>
                      <a:round/>
                      <a:headEnd len="sm" w="sm" type="none"/>
                      <a:tailEnd len="sm" w="sm" type="none"/>
                    </a:lnB>
                  </a:tcPr>
                </a:tc>
                <a:tc>
                  <a:txBody>
                    <a:bodyPr/>
                    <a:lstStyle/>
                    <a:p>
                      <a:pPr indent="0" lvl="0" marL="0" marR="0" rtl="0" algn="ctr">
                        <a:spcBef>
                          <a:spcPts val="0"/>
                        </a:spcBef>
                        <a:spcAft>
                          <a:spcPts val="0"/>
                        </a:spcAft>
                        <a:buNone/>
                      </a:pPr>
                      <a:r>
                        <a:rPr b="1" i="0" lang="en-GB" sz="1000" u="none" strike="noStrike">
                          <a:solidFill>
                            <a:srgbClr val="FFFFFF"/>
                          </a:solidFill>
                          <a:latin typeface="Poppins Light"/>
                          <a:ea typeface="Poppins Light"/>
                          <a:cs typeface="Poppins Light"/>
                          <a:sym typeface="Poppins Light"/>
                        </a:rPr>
                        <a:t>3.8</a:t>
                      </a:r>
                      <a:endParaRPr/>
                    </a:p>
                  </a:txBody>
                  <a:tcPr marT="36000" marB="36000" marR="36000" marL="360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rgbClr val="FFFFFF"/>
                          </a:solidFill>
                          <a:latin typeface="Poppins Light"/>
                          <a:ea typeface="Poppins Light"/>
                          <a:cs typeface="Poppins Light"/>
                          <a:sym typeface="Poppins Light"/>
                        </a:rPr>
                        <a:t>3.3</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rgbClr val="FFFFFF"/>
                          </a:solidFill>
                          <a:latin typeface="Poppins Light"/>
                          <a:ea typeface="Poppins Light"/>
                          <a:cs typeface="Poppins Light"/>
                          <a:sym typeface="Poppins Light"/>
                        </a:rPr>
                        <a:t>3.2</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rgbClr val="FFFFFF"/>
                          </a:solidFill>
                          <a:latin typeface="Poppins Light"/>
                          <a:ea typeface="Poppins Light"/>
                          <a:cs typeface="Poppins Light"/>
                          <a:sym typeface="Poppins Light"/>
                        </a:rPr>
                        <a:t>3.5</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i="0" lang="en-GB" sz="1000" u="none" strike="noStrike">
                          <a:solidFill>
                            <a:srgbClr val="FFFFFF"/>
                          </a:solidFill>
                          <a:latin typeface="Poppins Light"/>
                          <a:ea typeface="Poppins Light"/>
                          <a:cs typeface="Poppins Light"/>
                          <a:sym typeface="Poppins Light"/>
                        </a:rPr>
                        <a:t>4.2</a:t>
                      </a:r>
                      <a:endParaRPr/>
                    </a:p>
                  </a:txBody>
                  <a:tcPr marT="36000" marB="36000" marR="36000" marL="360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b="1" i="0" lang="en-GB" sz="1000" u="none" strike="noStrike">
                          <a:solidFill>
                            <a:srgbClr val="FFFFFF"/>
                          </a:solidFill>
                          <a:latin typeface="Poppins Light"/>
                          <a:ea typeface="Poppins Light"/>
                          <a:cs typeface="Poppins Light"/>
                          <a:sym typeface="Poppins Light"/>
                        </a:rPr>
                        <a:t>4.1</a:t>
                      </a:r>
                      <a:endParaRPr/>
                    </a:p>
                  </a:txBody>
                  <a:tcPr marT="36000" marB="36000" marR="36000" marL="36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2"/>
                    </a:solidFill>
                  </a:tcPr>
                </a:tc>
              </a:tr>
            </a:tbl>
          </a:graphicData>
        </a:graphic>
      </p:graphicFrame>
      <p:sp>
        <p:nvSpPr>
          <p:cNvPr id="830" name="Google Shape;830;p38"/>
          <p:cNvSpPr txBox="1"/>
          <p:nvPr/>
        </p:nvSpPr>
        <p:spPr>
          <a:xfrm>
            <a:off x="367432" y="736026"/>
            <a:ext cx="612313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rgbClr val="004C6B"/>
                </a:solidFill>
                <a:latin typeface="Poppins Light"/>
                <a:ea typeface="Poppins Light"/>
                <a:cs typeface="Poppins Light"/>
                <a:sym typeface="Poppins Light"/>
              </a:rPr>
              <a:t>In order to understand the variance of experience across the hospitals we have compared the ratings given for access and quality covered in the previous section. Please note that each question has been rated out of 5 </a:t>
            </a:r>
            <a:endParaRPr/>
          </a:p>
          <a:p>
            <a:pPr indent="0" lvl="0" marL="0" marR="0" rtl="0" algn="l">
              <a:spcBef>
                <a:spcPts val="0"/>
              </a:spcBef>
              <a:spcAft>
                <a:spcPts val="0"/>
              </a:spcAft>
              <a:buNone/>
            </a:pPr>
            <a:r>
              <a:rPr b="0" i="0" lang="en-GB" sz="1200" u="none" cap="none" strike="noStrike">
                <a:solidFill>
                  <a:srgbClr val="D83C8E"/>
                </a:solidFill>
                <a:latin typeface="Poppins Light"/>
                <a:ea typeface="Poppins Light"/>
                <a:cs typeface="Poppins Light"/>
                <a:sym typeface="Poppins Light"/>
              </a:rPr>
              <a:t>(1 – Very Poor  5 –</a:t>
            </a:r>
            <a:r>
              <a:rPr lang="en-GB" sz="1200">
                <a:solidFill>
                  <a:srgbClr val="D83C8E"/>
                </a:solidFill>
                <a:latin typeface="Poppins Light"/>
                <a:ea typeface="Poppins Light"/>
                <a:cs typeface="Poppins Light"/>
                <a:sym typeface="Poppins Light"/>
              </a:rPr>
              <a:t>Very Good</a:t>
            </a:r>
            <a:r>
              <a:rPr b="0" i="0" lang="en-GB" sz="1200" u="none" cap="none" strike="noStrike">
                <a:solidFill>
                  <a:srgbClr val="D83C8E"/>
                </a:solidFill>
                <a:latin typeface="Poppins Light"/>
                <a:ea typeface="Poppins Light"/>
                <a:cs typeface="Poppins Light"/>
                <a:sym typeface="Poppins Light"/>
              </a:rPr>
              <a:t>)</a:t>
            </a:r>
            <a:endParaRPr sz="1200">
              <a:solidFill>
                <a:schemeClr val="dk1"/>
              </a:solidFill>
              <a:latin typeface="Poppins Light"/>
              <a:ea typeface="Poppins Light"/>
              <a:cs typeface="Poppins Light"/>
              <a:sym typeface="Poppins Light"/>
            </a:endParaRPr>
          </a:p>
        </p:txBody>
      </p:sp>
      <p:sp>
        <p:nvSpPr>
          <p:cNvPr id="831" name="Google Shape;831;p38"/>
          <p:cNvSpPr txBox="1"/>
          <p:nvPr/>
        </p:nvSpPr>
        <p:spPr>
          <a:xfrm>
            <a:off x="359436" y="1568624"/>
            <a:ext cx="28754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Poppins Light"/>
                <a:ea typeface="Poppins Light"/>
                <a:cs typeface="Poppins Light"/>
                <a:sym typeface="Poppins Light"/>
              </a:rPr>
              <a:t>Positive                Neutral                Negative</a:t>
            </a:r>
            <a:endParaRPr/>
          </a:p>
        </p:txBody>
      </p:sp>
      <p:sp>
        <p:nvSpPr>
          <p:cNvPr id="832" name="Google Shape;832;p38"/>
          <p:cNvSpPr/>
          <p:nvPr/>
        </p:nvSpPr>
        <p:spPr>
          <a:xfrm>
            <a:off x="1017228" y="1622793"/>
            <a:ext cx="395548" cy="1378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833" name="Google Shape;833;p38"/>
          <p:cNvSpPr/>
          <p:nvPr/>
        </p:nvSpPr>
        <p:spPr>
          <a:xfrm>
            <a:off x="1988840" y="1622793"/>
            <a:ext cx="395548" cy="13788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834" name="Google Shape;834;p38"/>
          <p:cNvSpPr/>
          <p:nvPr/>
        </p:nvSpPr>
        <p:spPr>
          <a:xfrm>
            <a:off x="3105460" y="1622793"/>
            <a:ext cx="395548" cy="1378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graphicFrame>
        <p:nvGraphicFramePr>
          <p:cNvPr id="835" name="Google Shape;835;p38"/>
          <p:cNvGraphicFramePr/>
          <p:nvPr/>
        </p:nvGraphicFramePr>
        <p:xfrm>
          <a:off x="463001" y="3342435"/>
          <a:ext cx="3000000" cy="3000000"/>
        </p:xfrm>
        <a:graphic>
          <a:graphicData uri="http://schemas.openxmlformats.org/drawingml/2006/table">
            <a:tbl>
              <a:tblPr bandRow="1" firstCol="1" firstRow="1">
                <a:noFill/>
                <a:tableStyleId>{602776B4-F47E-450D-8D8E-C1A43F451FE6}</a:tableStyleId>
              </a:tblPr>
              <a:tblGrid>
                <a:gridCol w="1533000"/>
                <a:gridCol w="1152225"/>
                <a:gridCol w="1913775"/>
                <a:gridCol w="1453900"/>
              </a:tblGrid>
              <a:tr h="349000">
                <a:tc>
                  <a:txBody>
                    <a:bodyPr/>
                    <a:lstStyle/>
                    <a:p>
                      <a:pPr indent="0" lvl="0" marL="0" marR="0" rtl="0" algn="l">
                        <a:lnSpc>
                          <a:spcPct val="107000"/>
                        </a:lnSpc>
                        <a:spcBef>
                          <a:spcPts val="0"/>
                        </a:spcBef>
                        <a:spcAft>
                          <a:spcPts val="0"/>
                        </a:spcAft>
                        <a:buNone/>
                      </a:pPr>
                      <a:r>
                        <a:rPr lang="en-GB" sz="1200">
                          <a:latin typeface="Poppins Light"/>
                          <a:ea typeface="Poppins Light"/>
                          <a:cs typeface="Poppins Light"/>
                          <a:sym typeface="Poppins Light"/>
                        </a:rPr>
                        <a:t>Hospital</a:t>
                      </a:r>
                      <a:endParaRPr/>
                    </a:p>
                  </a:txBody>
                  <a:tcPr marT="0" marB="0" marR="36100" marL="36100"/>
                </a:tc>
                <a:tc>
                  <a:txBody>
                    <a:bodyPr/>
                    <a:lstStyle/>
                    <a:p>
                      <a:pPr indent="0" lvl="0" marL="0" marR="0" rtl="0" algn="l">
                        <a:lnSpc>
                          <a:spcPct val="107000"/>
                        </a:lnSpc>
                        <a:spcBef>
                          <a:spcPts val="0"/>
                        </a:spcBef>
                        <a:spcAft>
                          <a:spcPts val="0"/>
                        </a:spcAft>
                        <a:buNone/>
                      </a:pPr>
                      <a:r>
                        <a:rPr lang="en-GB" sz="1200">
                          <a:latin typeface="Poppins Light"/>
                          <a:ea typeface="Poppins Light"/>
                          <a:cs typeface="Poppins Light"/>
                          <a:sym typeface="Poppins Light"/>
                        </a:rPr>
                        <a:t>Overall Rating (Out of 5)</a:t>
                      </a:r>
                      <a:endParaRPr/>
                    </a:p>
                  </a:txBody>
                  <a:tcPr marT="0" marB="0" marR="36100" marL="36100"/>
                </a:tc>
                <a:tc>
                  <a:txBody>
                    <a:bodyPr/>
                    <a:lstStyle/>
                    <a:p>
                      <a:pPr indent="0" lvl="0" marL="0" marR="0" rtl="0" algn="l">
                        <a:lnSpc>
                          <a:spcPct val="107000"/>
                        </a:lnSpc>
                        <a:spcBef>
                          <a:spcPts val="0"/>
                        </a:spcBef>
                        <a:spcAft>
                          <a:spcPts val="0"/>
                        </a:spcAft>
                        <a:buNone/>
                      </a:pPr>
                      <a:r>
                        <a:rPr b="1" lang="en-GB" sz="1200"/>
                        <a:t>Top 3 Positive Issues</a:t>
                      </a:r>
                      <a:endParaRPr b="1" sz="1200">
                        <a:latin typeface="Calibri"/>
                        <a:ea typeface="Calibri"/>
                        <a:cs typeface="Calibri"/>
                        <a:sym typeface="Calibri"/>
                      </a:endParaRPr>
                    </a:p>
                  </a:txBody>
                  <a:tcPr marT="0" marB="0" marR="36100" marL="36100"/>
                </a:tc>
                <a:tc>
                  <a:txBody>
                    <a:bodyPr/>
                    <a:lstStyle/>
                    <a:p>
                      <a:pPr indent="0" lvl="0" marL="0" marR="0" rtl="0" algn="l">
                        <a:lnSpc>
                          <a:spcPct val="107000"/>
                        </a:lnSpc>
                        <a:spcBef>
                          <a:spcPts val="0"/>
                        </a:spcBef>
                        <a:spcAft>
                          <a:spcPts val="0"/>
                        </a:spcAft>
                        <a:buNone/>
                      </a:pPr>
                      <a:r>
                        <a:rPr lang="en-GB" sz="1200"/>
                        <a:t>Top 3 Negative Issues</a:t>
                      </a:r>
                      <a:endParaRPr sz="1200">
                        <a:latin typeface="Calibri"/>
                        <a:ea typeface="Calibri"/>
                        <a:cs typeface="Calibri"/>
                        <a:sym typeface="Calibri"/>
                      </a:endParaRPr>
                    </a:p>
                  </a:txBody>
                  <a:tcPr marT="0" marB="0" marR="36100" marL="36100"/>
                </a:tc>
              </a:tr>
              <a:tr h="217250">
                <a:tc rowSpan="3">
                  <a:txBody>
                    <a:bodyPr/>
                    <a:lstStyle/>
                    <a:p>
                      <a:pPr indent="0" lvl="0" marL="0" marR="0" rtl="0" algn="l">
                        <a:lnSpc>
                          <a:spcPct val="107000"/>
                        </a:lnSpc>
                        <a:spcBef>
                          <a:spcPts val="0"/>
                        </a:spcBef>
                        <a:spcAft>
                          <a:spcPts val="0"/>
                        </a:spcAft>
                        <a:buNone/>
                      </a:pPr>
                      <a:r>
                        <a:rPr b="1" lang="en-GB" sz="1000">
                          <a:latin typeface="Poppins Light"/>
                          <a:ea typeface="Poppins Light"/>
                          <a:cs typeface="Poppins Light"/>
                          <a:sym typeface="Poppins Light"/>
                        </a:rPr>
                        <a:t>Ealing Hospital </a:t>
                      </a:r>
                      <a:endParaRPr b="0" sz="1000">
                        <a:latin typeface="Poppins Light"/>
                        <a:ea typeface="Poppins Light"/>
                        <a:cs typeface="Poppins Light"/>
                        <a:sym typeface="Poppins Light"/>
                      </a:endParaRPr>
                    </a:p>
                    <a:p>
                      <a:pPr indent="0" lvl="0" marL="0" marR="0" rtl="0" algn="l">
                        <a:lnSpc>
                          <a:spcPct val="107000"/>
                        </a:lnSpc>
                        <a:spcBef>
                          <a:spcPts val="800"/>
                        </a:spcBef>
                        <a:spcAft>
                          <a:spcPts val="0"/>
                        </a:spcAft>
                        <a:buNone/>
                      </a:pPr>
                      <a:r>
                        <a:rPr b="1" lang="en-GB" sz="1000">
                          <a:latin typeface="Poppins Light"/>
                          <a:ea typeface="Poppins Light"/>
                          <a:cs typeface="Poppins Light"/>
                          <a:sym typeface="Poppins Light"/>
                        </a:rPr>
                        <a:t>No of reviews: 128</a:t>
                      </a:r>
                      <a:endParaRPr/>
                    </a:p>
                  </a:txBody>
                  <a:tcPr marT="36000" marB="36000" marR="36100" marL="36100" anchor="ctr"/>
                </a:tc>
                <a:tc rowSpan="3">
                  <a:txBody>
                    <a:bodyPr/>
                    <a:lstStyle/>
                    <a:p>
                      <a:pPr indent="0" lvl="0" marL="0" marR="0" rtl="0" algn="ctr">
                        <a:lnSpc>
                          <a:spcPct val="107000"/>
                        </a:lnSpc>
                        <a:spcBef>
                          <a:spcPts val="0"/>
                        </a:spcBef>
                        <a:spcAft>
                          <a:spcPts val="0"/>
                        </a:spcAft>
                        <a:buNone/>
                      </a:pPr>
                      <a:r>
                        <a:rPr lang="en-GB" sz="1000">
                          <a:latin typeface="Poppins Light"/>
                          <a:ea typeface="Poppins Light"/>
                          <a:cs typeface="Poppins Light"/>
                          <a:sym typeface="Poppins Light"/>
                        </a:rPr>
                        <a:t>3.9</a:t>
                      </a:r>
                      <a:endParaRPr/>
                    </a:p>
                  </a:txBody>
                  <a:tcPr marT="36000" marB="36000" marR="36100" marL="36100" anchor="ctr"/>
                </a:tc>
                <a:tc>
                  <a:txBody>
                    <a:bodyPr/>
                    <a:lstStyle/>
                    <a:p>
                      <a:pPr indent="0" lvl="0" marL="0" marR="0" rtl="0" algn="l">
                        <a:lnSpc>
                          <a:spcPct val="107000"/>
                        </a:lnSpc>
                        <a:spcBef>
                          <a:spcPts val="0"/>
                        </a:spcBef>
                        <a:spcAft>
                          <a:spcPts val="0"/>
                        </a:spcAft>
                        <a:buNone/>
                      </a:pPr>
                      <a:r>
                        <a:rPr b="0" lang="en-GB" sz="1000">
                          <a:latin typeface="Calibri"/>
                          <a:ea typeface="Calibri"/>
                          <a:cs typeface="Calibri"/>
                          <a:sym typeface="Calibri"/>
                        </a:rPr>
                        <a:t>1. Quality of treatment</a:t>
                      </a:r>
                      <a:endParaRPr/>
                    </a:p>
                  </a:txBody>
                  <a:tcPr marT="0" marB="0" marR="36100" marL="36100">
                    <a:solidFill>
                      <a:srgbClr val="EBFFBE"/>
                    </a:solidFill>
                  </a:tcPr>
                </a:tc>
                <a:tc>
                  <a:txBody>
                    <a:bodyPr/>
                    <a:lstStyle/>
                    <a:p>
                      <a:pPr indent="0" lvl="0" marL="0" marR="0" rtl="0" algn="l">
                        <a:lnSpc>
                          <a:spcPct val="107000"/>
                        </a:lnSpc>
                        <a:spcBef>
                          <a:spcPts val="0"/>
                        </a:spcBef>
                        <a:spcAft>
                          <a:spcPts val="0"/>
                        </a:spcAft>
                        <a:buNone/>
                      </a:pPr>
                      <a:r>
                        <a:rPr b="0" lang="en-GB" sz="1000">
                          <a:latin typeface="Calibri"/>
                          <a:ea typeface="Calibri"/>
                          <a:cs typeface="Calibri"/>
                          <a:sym typeface="Calibri"/>
                        </a:rPr>
                        <a:t>1. Waiting Times (punctuality and queueing on arrival)</a:t>
                      </a:r>
                      <a:endParaRPr/>
                    </a:p>
                  </a:txBody>
                  <a:tcPr marT="0" marB="0" marR="36100" marL="36100">
                    <a:solidFill>
                      <a:srgbClr val="FAD7E9"/>
                    </a:solidFill>
                  </a:tcPr>
                </a:tc>
              </a:tr>
              <a:tr h="323700">
                <a:tc vMerge="1"/>
                <a:tc vMerge="1"/>
                <a:tc>
                  <a:txBody>
                    <a:bodyPr/>
                    <a:lstStyle/>
                    <a:p>
                      <a:pPr indent="0" lvl="0" marL="0" marR="0" rtl="0" algn="l">
                        <a:lnSpc>
                          <a:spcPct val="107000"/>
                        </a:lnSpc>
                        <a:spcBef>
                          <a:spcPts val="0"/>
                        </a:spcBef>
                        <a:spcAft>
                          <a:spcPts val="0"/>
                        </a:spcAft>
                        <a:buNone/>
                      </a:pPr>
                      <a:r>
                        <a:rPr b="0" lang="en-GB" sz="1000">
                          <a:latin typeface="Calibri"/>
                          <a:ea typeface="Calibri"/>
                          <a:cs typeface="Calibri"/>
                          <a:sym typeface="Calibri"/>
                        </a:rPr>
                        <a:t>2. Waiting Times (punctuality and queueing on arrival)</a:t>
                      </a:r>
                      <a:endParaRPr/>
                    </a:p>
                  </a:txBody>
                  <a:tcPr marT="36000" marB="36000" marR="36100" marL="36100">
                    <a:solidFill>
                      <a:srgbClr val="EBFFBE"/>
                    </a:solidFill>
                  </a:tcPr>
                </a:tc>
                <a:tc>
                  <a:txBody>
                    <a:bodyPr/>
                    <a:lstStyle/>
                    <a:p>
                      <a:pPr indent="0" lvl="0" marL="0" marR="0" rtl="0" algn="l">
                        <a:lnSpc>
                          <a:spcPct val="107000"/>
                        </a:lnSpc>
                        <a:spcBef>
                          <a:spcPts val="0"/>
                        </a:spcBef>
                        <a:spcAft>
                          <a:spcPts val="0"/>
                        </a:spcAft>
                        <a:buNone/>
                      </a:pPr>
                      <a:r>
                        <a:rPr b="0" lang="en-GB" sz="1000">
                          <a:latin typeface="Calibri"/>
                          <a:ea typeface="Calibri"/>
                          <a:cs typeface="Calibri"/>
                          <a:sym typeface="Calibri"/>
                        </a:rPr>
                        <a:t>2. Appointment availability</a:t>
                      </a:r>
                      <a:endParaRPr/>
                    </a:p>
                  </a:txBody>
                  <a:tcPr marT="36000" marB="36000" marR="36100" marL="36100">
                    <a:solidFill>
                      <a:srgbClr val="FAD7E9"/>
                    </a:solidFill>
                  </a:tcPr>
                </a:tc>
              </a:tr>
              <a:tr h="327125">
                <a:tc vMerge="1"/>
                <a:tc vMerge="1"/>
                <a:tc>
                  <a:txBody>
                    <a:bodyPr/>
                    <a:lstStyle/>
                    <a:p>
                      <a:pPr indent="0" lvl="0" marL="0" marR="0" rtl="0" algn="l">
                        <a:lnSpc>
                          <a:spcPct val="107000"/>
                        </a:lnSpc>
                        <a:spcBef>
                          <a:spcPts val="0"/>
                        </a:spcBef>
                        <a:spcAft>
                          <a:spcPts val="0"/>
                        </a:spcAft>
                        <a:buNone/>
                      </a:pPr>
                      <a:r>
                        <a:rPr b="0" lang="en-GB" sz="1000">
                          <a:latin typeface="Calibri"/>
                          <a:ea typeface="Calibri"/>
                          <a:cs typeface="Calibri"/>
                          <a:sym typeface="Calibri"/>
                        </a:rPr>
                        <a:t>3. Staff Attitudes</a:t>
                      </a:r>
                      <a:endParaRPr/>
                    </a:p>
                  </a:txBody>
                  <a:tcPr marT="36000" marB="36000" marR="36100" marL="36100">
                    <a:solidFill>
                      <a:srgbClr val="EBFFBE"/>
                    </a:solidFill>
                  </a:tcPr>
                </a:tc>
                <a:tc>
                  <a:txBody>
                    <a:bodyPr/>
                    <a:lstStyle/>
                    <a:p>
                      <a:pPr indent="0" lvl="0" marL="0" marR="0" rtl="0" algn="l">
                        <a:lnSpc>
                          <a:spcPct val="107000"/>
                        </a:lnSpc>
                        <a:spcBef>
                          <a:spcPts val="0"/>
                        </a:spcBef>
                        <a:spcAft>
                          <a:spcPts val="0"/>
                        </a:spcAft>
                        <a:buNone/>
                      </a:pPr>
                      <a:r>
                        <a:rPr b="0" lang="en-GB" sz="1000">
                          <a:latin typeface="Calibri"/>
                          <a:ea typeface="Calibri"/>
                          <a:cs typeface="Calibri"/>
                          <a:sym typeface="Calibri"/>
                        </a:rPr>
                        <a:t>3. Getting through on the telephone</a:t>
                      </a:r>
                      <a:endParaRPr/>
                    </a:p>
                  </a:txBody>
                  <a:tcPr marT="36000" marB="36000" marR="36100" marL="36100">
                    <a:solidFill>
                      <a:srgbClr val="FAD7E9"/>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39"/>
          <p:cNvSpPr txBox="1"/>
          <p:nvPr>
            <p:ph idx="8" type="body"/>
          </p:nvPr>
        </p:nvSpPr>
        <p:spPr>
          <a:xfrm>
            <a:off x="431430" y="787227"/>
            <a:ext cx="5976000" cy="106595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1600"/>
              <a:buNone/>
            </a:pPr>
            <a:r>
              <a:rPr lang="en-GB"/>
              <a:t>Emerging or Ongoing Issues</a:t>
            </a:r>
            <a:endParaRPr/>
          </a:p>
          <a:p>
            <a:pPr indent="0" lvl="0" marL="0" rtl="0" algn="l">
              <a:lnSpc>
                <a:spcPct val="100000"/>
              </a:lnSpc>
              <a:spcBef>
                <a:spcPts val="0"/>
              </a:spcBef>
              <a:spcAft>
                <a:spcPts val="0"/>
              </a:spcAft>
              <a:buClr>
                <a:srgbClr val="004C6B"/>
              </a:buClr>
              <a:buSzPts val="1200"/>
              <a:buNone/>
            </a:pPr>
            <a:r>
              <a:rPr b="0" lang="en-GB" sz="1200">
                <a:solidFill>
                  <a:srgbClr val="004C6B"/>
                </a:solidFill>
              </a:rPr>
              <a:t>So that we can understand ongoing or emerging issues in the borough we compare the top positive and negative issues throughout the year. We have highlighted in dark pink or bright green any issues which have repeated in at least three financial quarters.</a:t>
            </a:r>
            <a:endParaRPr/>
          </a:p>
        </p:txBody>
      </p:sp>
      <p:sp>
        <p:nvSpPr>
          <p:cNvPr id="841" name="Google Shape;841;p39"/>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7F7F7F"/>
              </a:buClr>
              <a:buSzPts val="2200"/>
              <a:buFont typeface="Poppins Light"/>
              <a:buNone/>
            </a:pPr>
            <a:fld id="{00000000-1234-1234-1234-123412341234}" type="slidenum">
              <a:rPr b="1" i="0" lang="en-GB" sz="2200" u="none" cap="none" strike="noStrike">
                <a:solidFill>
                  <a:srgbClr val="7F7F7F"/>
                </a:solidFill>
                <a:latin typeface="Poppins Light"/>
                <a:ea typeface="Poppins Light"/>
                <a:cs typeface="Poppins Light"/>
                <a:sym typeface="Poppins Light"/>
              </a:rPr>
              <a:t>‹#›</a:t>
            </a:fld>
            <a:endParaRPr b="1" i="0" sz="2200" u="none" cap="none" strike="noStrike">
              <a:solidFill>
                <a:srgbClr val="7F7F7F"/>
              </a:solidFill>
              <a:latin typeface="Poppins Light"/>
              <a:ea typeface="Poppins Light"/>
              <a:cs typeface="Poppins Light"/>
              <a:sym typeface="Poppins Light"/>
            </a:endParaRPr>
          </a:p>
        </p:txBody>
      </p:sp>
      <p:sp>
        <p:nvSpPr>
          <p:cNvPr id="842" name="Google Shape;842;p39"/>
          <p:cNvSpPr txBox="1"/>
          <p:nvPr/>
        </p:nvSpPr>
        <p:spPr>
          <a:xfrm>
            <a:off x="174068" y="1753564"/>
            <a:ext cx="56166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AC43A"/>
              </a:buClr>
              <a:buSzPts val="1400"/>
              <a:buFont typeface="Poppins Light"/>
              <a:buNone/>
            </a:pPr>
            <a:r>
              <a:rPr b="1" i="0" lang="en-GB" sz="1400" u="none" cap="none" strike="noStrike">
                <a:solidFill>
                  <a:srgbClr val="9AC43A"/>
                </a:solidFill>
                <a:latin typeface="Poppins Light"/>
                <a:ea typeface="Poppins Light"/>
                <a:cs typeface="Poppins Light"/>
                <a:sym typeface="Poppins Light"/>
              </a:rPr>
              <a:t>Positive Issues</a:t>
            </a:r>
            <a:endParaRPr/>
          </a:p>
        </p:txBody>
      </p:sp>
      <p:sp>
        <p:nvSpPr>
          <p:cNvPr id="843" name="Google Shape;843;p39"/>
          <p:cNvSpPr txBox="1"/>
          <p:nvPr/>
        </p:nvSpPr>
        <p:spPr>
          <a:xfrm>
            <a:off x="174068" y="5417984"/>
            <a:ext cx="56166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4C6B"/>
              </a:buClr>
              <a:buSzPts val="1400"/>
              <a:buFont typeface="Poppins Light"/>
              <a:buNone/>
            </a:pPr>
            <a:r>
              <a:rPr b="1" i="0" lang="en-GB" sz="1400" u="none" cap="none" strike="noStrike">
                <a:solidFill>
                  <a:srgbClr val="004C6B"/>
                </a:solidFill>
                <a:latin typeface="Poppins Light"/>
                <a:ea typeface="Poppins Light"/>
                <a:cs typeface="Poppins Light"/>
                <a:sym typeface="Poppins Light"/>
              </a:rPr>
              <a:t>Negative issues</a:t>
            </a:r>
            <a:endParaRPr/>
          </a:p>
        </p:txBody>
      </p:sp>
      <p:graphicFrame>
        <p:nvGraphicFramePr>
          <p:cNvPr id="844" name="Google Shape;844;p39"/>
          <p:cNvGraphicFramePr/>
          <p:nvPr/>
        </p:nvGraphicFramePr>
        <p:xfrm>
          <a:off x="274674" y="2118756"/>
          <a:ext cx="3000000" cy="3000000"/>
        </p:xfrm>
        <a:graphic>
          <a:graphicData uri="http://schemas.openxmlformats.org/drawingml/2006/table">
            <a:tbl>
              <a:tblPr bandRow="1" firstRow="1">
                <a:noFill/>
                <a:tableStyleId>{F5B70E6A-B2EB-4C0E-80CD-60F9B9E0F490}</a:tableStyleId>
              </a:tblPr>
              <a:tblGrid>
                <a:gridCol w="1514925"/>
              </a:tblGrid>
              <a:tr h="370850">
                <a:tc>
                  <a:txBody>
                    <a:bodyPr/>
                    <a:lstStyle/>
                    <a:p>
                      <a:pPr indent="0" lvl="0" marL="0" marR="0" rtl="0" algn="l">
                        <a:spcBef>
                          <a:spcPts val="0"/>
                        </a:spcBef>
                        <a:spcAft>
                          <a:spcPts val="0"/>
                        </a:spcAft>
                        <a:buNone/>
                      </a:pPr>
                      <a:r>
                        <a:rPr lang="en-GB" sz="1600"/>
                        <a:t>Q1</a:t>
                      </a:r>
                      <a:endParaRPr/>
                    </a:p>
                  </a:txBody>
                  <a:tcPr marT="45725" marB="45725" marR="91450" marL="91450"/>
                </a:tc>
              </a:tr>
              <a:tr h="370850">
                <a:tc>
                  <a:txBody>
                    <a:bodyPr/>
                    <a:lstStyle/>
                    <a:p>
                      <a:pPr indent="0" lvl="0" marL="0" marR="0" rtl="0" algn="l">
                        <a:spcBef>
                          <a:spcPts val="0"/>
                        </a:spcBef>
                        <a:spcAft>
                          <a:spcPts val="0"/>
                        </a:spcAft>
                        <a:buNone/>
                      </a:pPr>
                      <a:r>
                        <a:rPr b="0" lang="en-GB" sz="1200"/>
                        <a:t>Waiting Times (punctuality and queueing on arrival)</a:t>
                      </a:r>
                      <a:endParaRPr/>
                    </a:p>
                  </a:txBody>
                  <a:tcPr marT="45725" marB="45725" marR="91450" marL="91450">
                    <a:solidFill>
                      <a:srgbClr val="C4FF3D"/>
                    </a:solidFill>
                  </a:tcPr>
                </a:tc>
              </a:tr>
              <a:tr h="370850">
                <a:tc>
                  <a:txBody>
                    <a:bodyPr/>
                    <a:lstStyle/>
                    <a:p>
                      <a:pPr indent="0" lvl="0" marL="0" marR="0" rtl="0" algn="l">
                        <a:spcBef>
                          <a:spcPts val="0"/>
                        </a:spcBef>
                        <a:spcAft>
                          <a:spcPts val="0"/>
                        </a:spcAft>
                        <a:buNone/>
                      </a:pPr>
                      <a:r>
                        <a:rPr b="0" lang="en-GB" sz="1200"/>
                        <a:t>Quality of treatment</a:t>
                      </a:r>
                      <a:endParaRPr/>
                    </a:p>
                  </a:txBody>
                  <a:tcPr marT="45725" marB="45725" marR="91450" marL="91450">
                    <a:solidFill>
                      <a:srgbClr val="C4FF3D"/>
                    </a:solidFill>
                  </a:tcPr>
                </a:tc>
              </a:tr>
              <a:tr h="370850">
                <a:tc>
                  <a:txBody>
                    <a:bodyPr/>
                    <a:lstStyle/>
                    <a:p>
                      <a:pPr indent="0" lvl="0" marL="0" marR="0" rtl="0" algn="l">
                        <a:spcBef>
                          <a:spcPts val="0"/>
                        </a:spcBef>
                        <a:spcAft>
                          <a:spcPts val="0"/>
                        </a:spcAft>
                        <a:buNone/>
                      </a:pPr>
                      <a:r>
                        <a:rPr lang="en-GB" sz="1200"/>
                        <a:t>Staff Attitudes</a:t>
                      </a:r>
                      <a:endParaRPr/>
                    </a:p>
                  </a:txBody>
                  <a:tcPr marT="45725" marB="45725" marR="91450" marL="91450"/>
                </a:tc>
              </a:tr>
              <a:tr h="370850">
                <a:tc>
                  <a:txBody>
                    <a:bodyPr/>
                    <a:lstStyle/>
                    <a:p>
                      <a:pPr indent="0" lvl="0" marL="0" marR="0" rtl="0" algn="l">
                        <a:spcBef>
                          <a:spcPts val="0"/>
                        </a:spcBef>
                        <a:spcAft>
                          <a:spcPts val="0"/>
                        </a:spcAft>
                        <a:buNone/>
                      </a:pPr>
                      <a:r>
                        <a:rPr lang="en-GB" sz="1200"/>
                        <a:t>Quality of Staff -  health professionals</a:t>
                      </a:r>
                      <a:endParaRPr/>
                    </a:p>
                  </a:txBody>
                  <a:tcPr marT="45725" marB="45725" marR="91450" marL="91450"/>
                </a:tc>
              </a:tr>
              <a:tr h="370850">
                <a:tc>
                  <a:txBody>
                    <a:bodyPr/>
                    <a:lstStyle/>
                    <a:p>
                      <a:pPr indent="0" lvl="0" marL="0" marR="0" rtl="0" algn="l">
                        <a:spcBef>
                          <a:spcPts val="0"/>
                        </a:spcBef>
                        <a:spcAft>
                          <a:spcPts val="0"/>
                        </a:spcAft>
                        <a:buNone/>
                      </a:pPr>
                      <a:r>
                        <a:rPr lang="en-GB" sz="1200"/>
                        <a:t>Communication with patients</a:t>
                      </a:r>
                      <a:endParaRPr/>
                    </a:p>
                  </a:txBody>
                  <a:tcPr marT="45725" marB="45725" marR="91450" marL="91450"/>
                </a:tc>
              </a:tr>
            </a:tbl>
          </a:graphicData>
        </a:graphic>
      </p:graphicFrame>
      <p:graphicFrame>
        <p:nvGraphicFramePr>
          <p:cNvPr id="845" name="Google Shape;845;p39"/>
          <p:cNvGraphicFramePr/>
          <p:nvPr/>
        </p:nvGraphicFramePr>
        <p:xfrm>
          <a:off x="1885281" y="2118756"/>
          <a:ext cx="3000000" cy="3000000"/>
        </p:xfrm>
        <a:graphic>
          <a:graphicData uri="http://schemas.openxmlformats.org/drawingml/2006/table">
            <a:tbl>
              <a:tblPr bandRow="1" firstRow="1">
                <a:noFill/>
                <a:tableStyleId>{F5B70E6A-B2EB-4C0E-80CD-60F9B9E0F490}</a:tableStyleId>
              </a:tblPr>
              <a:tblGrid>
                <a:gridCol w="1509075"/>
              </a:tblGrid>
              <a:tr h="329250">
                <a:tc>
                  <a:txBody>
                    <a:bodyPr/>
                    <a:lstStyle/>
                    <a:p>
                      <a:pPr indent="0" lvl="0" marL="0" marR="0" rtl="0" algn="l">
                        <a:spcBef>
                          <a:spcPts val="0"/>
                        </a:spcBef>
                        <a:spcAft>
                          <a:spcPts val="0"/>
                        </a:spcAft>
                        <a:buNone/>
                      </a:pPr>
                      <a:r>
                        <a:rPr lang="en-GB" sz="1600"/>
                        <a:t>Q2</a:t>
                      </a:r>
                      <a:endParaRPr/>
                    </a:p>
                  </a:txBody>
                  <a:tcPr marT="45725" marB="45725" marR="91450" marL="91450"/>
                </a:tc>
              </a:tr>
              <a:tr h="442275">
                <a:tc>
                  <a:txBody>
                    <a:bodyPr/>
                    <a:lstStyle/>
                    <a:p>
                      <a:pPr indent="0" lvl="0" marL="0" marR="0" rtl="0" algn="l">
                        <a:spcBef>
                          <a:spcPts val="0"/>
                        </a:spcBef>
                        <a:spcAft>
                          <a:spcPts val="0"/>
                        </a:spcAft>
                        <a:buNone/>
                      </a:pPr>
                      <a:r>
                        <a:rPr b="0" lang="en-GB" sz="1200"/>
                        <a:t>Quality of treatment</a:t>
                      </a:r>
                      <a:endParaRPr/>
                    </a:p>
                  </a:txBody>
                  <a:tcPr marT="45725" marB="45725" marR="91450" marL="91450">
                    <a:solidFill>
                      <a:srgbClr val="C4FF3D"/>
                    </a:solidFill>
                  </a:tcPr>
                </a:tc>
              </a:tr>
              <a:tr h="796100">
                <a:tc>
                  <a:txBody>
                    <a:bodyPr/>
                    <a:lstStyle/>
                    <a:p>
                      <a:pPr indent="0" lvl="0" marL="0" marR="0" rtl="0" algn="l">
                        <a:spcBef>
                          <a:spcPts val="0"/>
                        </a:spcBef>
                        <a:spcAft>
                          <a:spcPts val="0"/>
                        </a:spcAft>
                        <a:buNone/>
                      </a:pPr>
                      <a:r>
                        <a:rPr b="0" lang="en-GB" sz="1200"/>
                        <a:t>Waiting Times (punctuality and queueing on arrival)</a:t>
                      </a:r>
                      <a:endParaRPr/>
                    </a:p>
                  </a:txBody>
                  <a:tcPr marT="45725" marB="45725" marR="91450" marL="91450">
                    <a:solidFill>
                      <a:srgbClr val="C4FF3D"/>
                    </a:solidFill>
                  </a:tcPr>
                </a:tc>
              </a:tr>
              <a:tr h="329250">
                <a:tc>
                  <a:txBody>
                    <a:bodyPr/>
                    <a:lstStyle/>
                    <a:p>
                      <a:pPr indent="0" lvl="0" marL="0" marR="0" rtl="0" algn="l">
                        <a:spcBef>
                          <a:spcPts val="0"/>
                        </a:spcBef>
                        <a:spcAft>
                          <a:spcPts val="0"/>
                        </a:spcAft>
                        <a:buNone/>
                      </a:pPr>
                      <a:r>
                        <a:rPr lang="en-GB" sz="1200"/>
                        <a:t>Staff Attitudes</a:t>
                      </a:r>
                      <a:endParaRPr/>
                    </a:p>
                  </a:txBody>
                  <a:tcPr marT="45725" marB="45725" marR="91450" marL="91450"/>
                </a:tc>
              </a:tr>
              <a:tr h="495500">
                <a:tc>
                  <a:txBody>
                    <a:bodyPr/>
                    <a:lstStyle/>
                    <a:p>
                      <a:pPr indent="0" lvl="0" marL="0" marR="0" rtl="0" algn="l">
                        <a:spcBef>
                          <a:spcPts val="0"/>
                        </a:spcBef>
                        <a:spcAft>
                          <a:spcPts val="0"/>
                        </a:spcAft>
                        <a:buNone/>
                      </a:pPr>
                      <a:r>
                        <a:rPr lang="en-GB" sz="1200"/>
                        <a:t>Communication with patients</a:t>
                      </a:r>
                      <a:endParaRPr/>
                    </a:p>
                  </a:txBody>
                  <a:tcPr marT="45725" marB="45725" marR="91450" marL="91450"/>
                </a:tc>
              </a:tr>
              <a:tr h="329250">
                <a:tc>
                  <a:txBody>
                    <a:bodyPr/>
                    <a:lstStyle/>
                    <a:p>
                      <a:pPr indent="0" lvl="0" marL="0" marR="0" rtl="0" algn="l">
                        <a:spcBef>
                          <a:spcPts val="0"/>
                        </a:spcBef>
                        <a:spcAft>
                          <a:spcPts val="0"/>
                        </a:spcAft>
                        <a:buNone/>
                      </a:pPr>
                      <a:r>
                        <a:rPr lang="en-GB" sz="1200"/>
                        <a:t>Experience</a:t>
                      </a:r>
                      <a:endParaRPr/>
                    </a:p>
                  </a:txBody>
                  <a:tcPr marT="45725" marB="45725" marR="91450" marL="91450"/>
                </a:tc>
              </a:tr>
            </a:tbl>
          </a:graphicData>
        </a:graphic>
      </p:graphicFrame>
      <p:graphicFrame>
        <p:nvGraphicFramePr>
          <p:cNvPr id="846" name="Google Shape;846;p39"/>
          <p:cNvGraphicFramePr/>
          <p:nvPr/>
        </p:nvGraphicFramePr>
        <p:xfrm>
          <a:off x="3591567" y="2121460"/>
          <a:ext cx="3000000" cy="3000000"/>
        </p:xfrm>
        <a:graphic>
          <a:graphicData uri="http://schemas.openxmlformats.org/drawingml/2006/table">
            <a:tbl>
              <a:tblPr bandRow="1" firstRow="1">
                <a:noFill/>
                <a:tableStyleId>{F5B70E6A-B2EB-4C0E-80CD-60F9B9E0F490}</a:tableStyleId>
              </a:tblPr>
              <a:tblGrid>
                <a:gridCol w="1413400"/>
              </a:tblGrid>
              <a:tr h="370850">
                <a:tc>
                  <a:txBody>
                    <a:bodyPr/>
                    <a:lstStyle/>
                    <a:p>
                      <a:pPr indent="0" lvl="0" marL="0" marR="0" rtl="0" algn="l">
                        <a:spcBef>
                          <a:spcPts val="0"/>
                        </a:spcBef>
                        <a:spcAft>
                          <a:spcPts val="0"/>
                        </a:spcAft>
                        <a:buNone/>
                      </a:pPr>
                      <a:r>
                        <a:rPr lang="en-GB" sz="1600"/>
                        <a:t>Q3</a:t>
                      </a:r>
                      <a:endParaRPr/>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bl>
          </a:graphicData>
        </a:graphic>
      </p:graphicFrame>
      <p:graphicFrame>
        <p:nvGraphicFramePr>
          <p:cNvPr id="847" name="Google Shape;847;p39"/>
          <p:cNvGraphicFramePr/>
          <p:nvPr/>
        </p:nvGraphicFramePr>
        <p:xfrm>
          <a:off x="5202174" y="2118756"/>
          <a:ext cx="3000000" cy="3000000"/>
        </p:xfrm>
        <a:graphic>
          <a:graphicData uri="http://schemas.openxmlformats.org/drawingml/2006/table">
            <a:tbl>
              <a:tblPr bandRow="1" firstRow="1">
                <a:noFill/>
                <a:tableStyleId>{F5B70E6A-B2EB-4C0E-80CD-60F9B9E0F490}</a:tableStyleId>
              </a:tblPr>
              <a:tblGrid>
                <a:gridCol w="1413400"/>
              </a:tblGrid>
              <a:tr h="370850">
                <a:tc>
                  <a:txBody>
                    <a:bodyPr/>
                    <a:lstStyle/>
                    <a:p>
                      <a:pPr indent="0" lvl="0" marL="0" marR="0" rtl="0" algn="l">
                        <a:spcBef>
                          <a:spcPts val="0"/>
                        </a:spcBef>
                        <a:spcAft>
                          <a:spcPts val="0"/>
                        </a:spcAft>
                        <a:buNone/>
                      </a:pPr>
                      <a:r>
                        <a:rPr lang="en-GB" sz="1600"/>
                        <a:t>Q4</a:t>
                      </a:r>
                      <a:endParaRPr/>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t/>
                      </a:r>
                      <a:endParaRPr b="0" sz="1200"/>
                    </a:p>
                  </a:txBody>
                  <a:tcPr marT="45725" marB="45725" marR="91450" marL="91450">
                    <a:solidFill>
                      <a:srgbClr val="C4FF3D"/>
                    </a:solidFill>
                  </a:tcPr>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bl>
          </a:graphicData>
        </a:graphic>
      </p:graphicFrame>
      <p:graphicFrame>
        <p:nvGraphicFramePr>
          <p:cNvPr id="848" name="Google Shape;848;p39"/>
          <p:cNvGraphicFramePr/>
          <p:nvPr/>
        </p:nvGraphicFramePr>
        <p:xfrm>
          <a:off x="269198" y="5810398"/>
          <a:ext cx="3000000" cy="3000000"/>
        </p:xfrm>
        <a:graphic>
          <a:graphicData uri="http://schemas.openxmlformats.org/drawingml/2006/table">
            <a:tbl>
              <a:tblPr bandRow="1" firstRow="1">
                <a:noFill/>
                <a:tableStyleId>{10A70CA8-1910-4BF0-8736-62B6D0E23D68}</a:tableStyleId>
              </a:tblPr>
              <a:tblGrid>
                <a:gridCol w="1428825"/>
              </a:tblGrid>
              <a:tr h="237325">
                <a:tc>
                  <a:txBody>
                    <a:bodyPr/>
                    <a:lstStyle/>
                    <a:p>
                      <a:pPr indent="0" lvl="0" marL="0" marR="0" rtl="0" algn="l">
                        <a:spcBef>
                          <a:spcPts val="0"/>
                        </a:spcBef>
                        <a:spcAft>
                          <a:spcPts val="0"/>
                        </a:spcAft>
                        <a:buNone/>
                      </a:pPr>
                      <a:r>
                        <a:rPr lang="en-GB" sz="1600"/>
                        <a:t>Q1</a:t>
                      </a:r>
                      <a:endParaRPr/>
                    </a:p>
                  </a:txBody>
                  <a:tcPr marT="45725" marB="45725" marR="91450" marL="91450"/>
                </a:tc>
              </a:tr>
              <a:tr h="526650">
                <a:tc>
                  <a:txBody>
                    <a:bodyPr/>
                    <a:lstStyle/>
                    <a:p>
                      <a:pPr indent="0" lvl="0" marL="0" marR="0" rtl="0" algn="l">
                        <a:spcBef>
                          <a:spcPts val="0"/>
                        </a:spcBef>
                        <a:spcAft>
                          <a:spcPts val="0"/>
                        </a:spcAft>
                        <a:buNone/>
                      </a:pPr>
                      <a:r>
                        <a:rPr lang="en-GB" sz="1200"/>
                        <a:t>Waiting Times (punctuality and queueing on arrival)</a:t>
                      </a:r>
                      <a:endParaRPr/>
                    </a:p>
                  </a:txBody>
                  <a:tcPr marT="45725" marB="45725" marR="91450" marL="91450"/>
                </a:tc>
              </a:tr>
              <a:tr h="292575">
                <a:tc>
                  <a:txBody>
                    <a:bodyPr/>
                    <a:lstStyle/>
                    <a:p>
                      <a:pPr indent="0" lvl="0" marL="0" marR="0" rtl="0" algn="l">
                        <a:spcBef>
                          <a:spcPts val="0"/>
                        </a:spcBef>
                        <a:spcAft>
                          <a:spcPts val="0"/>
                        </a:spcAft>
                        <a:buNone/>
                      </a:pPr>
                      <a:r>
                        <a:rPr b="0" lang="en-GB" sz="1200"/>
                        <a:t>Appointment availability</a:t>
                      </a:r>
                      <a:endParaRPr/>
                    </a:p>
                  </a:txBody>
                  <a:tcPr marT="45725" marB="45725" marR="91450" marL="91450">
                    <a:solidFill>
                      <a:srgbClr val="F08AC0"/>
                    </a:solidFill>
                  </a:tcPr>
                </a:tc>
              </a:tr>
              <a:tr h="292575">
                <a:tc>
                  <a:txBody>
                    <a:bodyPr/>
                    <a:lstStyle/>
                    <a:p>
                      <a:pPr indent="0" lvl="0" marL="0" marR="0" rtl="0" algn="l">
                        <a:spcBef>
                          <a:spcPts val="0"/>
                        </a:spcBef>
                        <a:spcAft>
                          <a:spcPts val="0"/>
                        </a:spcAft>
                        <a:buNone/>
                      </a:pPr>
                      <a:r>
                        <a:rPr lang="en-GB" sz="1200"/>
                        <a:t>Quality of treatment</a:t>
                      </a:r>
                      <a:endParaRPr/>
                    </a:p>
                  </a:txBody>
                  <a:tcPr marT="45725" marB="45725" marR="91450" marL="91450"/>
                </a:tc>
              </a:tr>
              <a:tr h="292575">
                <a:tc>
                  <a:txBody>
                    <a:bodyPr/>
                    <a:lstStyle/>
                    <a:p>
                      <a:pPr indent="0" lvl="0" marL="0" marR="0" rtl="0" algn="l">
                        <a:spcBef>
                          <a:spcPts val="0"/>
                        </a:spcBef>
                        <a:spcAft>
                          <a:spcPts val="0"/>
                        </a:spcAft>
                        <a:buNone/>
                      </a:pPr>
                      <a:r>
                        <a:rPr b="0" lang="en-GB" sz="1200"/>
                        <a:t>Staffing levels(Staff)</a:t>
                      </a:r>
                      <a:endParaRPr/>
                    </a:p>
                  </a:txBody>
                  <a:tcPr marT="45725" marB="45725" marR="91450" marL="91450">
                    <a:solidFill>
                      <a:srgbClr val="F08AC0"/>
                    </a:solidFill>
                  </a:tcPr>
                </a:tc>
              </a:tr>
              <a:tr h="877750">
                <a:tc>
                  <a:txBody>
                    <a:bodyPr/>
                    <a:lstStyle/>
                    <a:p>
                      <a:pPr indent="0" lvl="0" marL="0" marR="0" rtl="0" algn="l">
                        <a:spcBef>
                          <a:spcPts val="0"/>
                        </a:spcBef>
                        <a:spcAft>
                          <a:spcPts val="0"/>
                        </a:spcAft>
                        <a:buNone/>
                      </a:pPr>
                      <a:r>
                        <a:rPr lang="en-GB" sz="1200"/>
                        <a:t>Getting through on the telephone</a:t>
                      </a:r>
                      <a:endParaRPr/>
                    </a:p>
                    <a:p>
                      <a:pPr indent="0" lvl="0" marL="0" marR="0" rtl="0" algn="l">
                        <a:spcBef>
                          <a:spcPts val="0"/>
                        </a:spcBef>
                        <a:spcAft>
                          <a:spcPts val="0"/>
                        </a:spcAft>
                        <a:buNone/>
                      </a:pPr>
                      <a:r>
                        <a:t/>
                      </a:r>
                      <a:endParaRPr sz="1200"/>
                    </a:p>
                    <a:p>
                      <a:pPr indent="0" lvl="0" marL="0" marR="0" rtl="0" algn="l">
                        <a:spcBef>
                          <a:spcPts val="0"/>
                        </a:spcBef>
                        <a:spcAft>
                          <a:spcPts val="0"/>
                        </a:spcAft>
                        <a:buNone/>
                      </a:pPr>
                      <a:r>
                        <a:rPr lang="en-GB" sz="1200"/>
                        <a:t>Lack of communication</a:t>
                      </a:r>
                      <a:endParaRPr/>
                    </a:p>
                  </a:txBody>
                  <a:tcPr marT="45725" marB="45725" marR="91450" marL="91450"/>
                </a:tc>
              </a:tr>
            </a:tbl>
          </a:graphicData>
        </a:graphic>
      </p:graphicFrame>
      <p:graphicFrame>
        <p:nvGraphicFramePr>
          <p:cNvPr id="849" name="Google Shape;849;p39"/>
          <p:cNvGraphicFramePr/>
          <p:nvPr/>
        </p:nvGraphicFramePr>
        <p:xfrm>
          <a:off x="1879807" y="5810396"/>
          <a:ext cx="3000000" cy="3000000"/>
        </p:xfrm>
        <a:graphic>
          <a:graphicData uri="http://schemas.openxmlformats.org/drawingml/2006/table">
            <a:tbl>
              <a:tblPr bandRow="1" firstRow="1">
                <a:noFill/>
                <a:tableStyleId>{10A70CA8-1910-4BF0-8736-62B6D0E23D68}</a:tableStyleId>
              </a:tblPr>
              <a:tblGrid>
                <a:gridCol w="1549200"/>
              </a:tblGrid>
              <a:tr h="334900">
                <a:tc>
                  <a:txBody>
                    <a:bodyPr/>
                    <a:lstStyle/>
                    <a:p>
                      <a:pPr indent="0" lvl="0" marL="0" marR="0" rtl="0" algn="l">
                        <a:spcBef>
                          <a:spcPts val="0"/>
                        </a:spcBef>
                        <a:spcAft>
                          <a:spcPts val="0"/>
                        </a:spcAft>
                        <a:buNone/>
                      </a:pPr>
                      <a:r>
                        <a:rPr lang="en-GB" sz="1600"/>
                        <a:t>Q2</a:t>
                      </a:r>
                      <a:endParaRPr/>
                    </a:p>
                  </a:txBody>
                  <a:tcPr marT="45725" marB="45725" marR="91450" marL="91450"/>
                </a:tc>
              </a:tr>
              <a:tr h="1012450">
                <a:tc>
                  <a:txBody>
                    <a:bodyPr/>
                    <a:lstStyle/>
                    <a:p>
                      <a:pPr indent="0" lvl="0" marL="0" marR="0" rtl="0" algn="l">
                        <a:spcBef>
                          <a:spcPts val="0"/>
                        </a:spcBef>
                        <a:spcAft>
                          <a:spcPts val="0"/>
                        </a:spcAft>
                        <a:buNone/>
                      </a:pPr>
                      <a:r>
                        <a:rPr lang="en-GB" sz="1200"/>
                        <a:t>Waiting Times (punctuality and queueing on arrival)</a:t>
                      </a:r>
                      <a:endParaRPr/>
                    </a:p>
                  </a:txBody>
                  <a:tcPr marT="45725" marB="45725" marR="91450" marL="91450"/>
                </a:tc>
              </a:tr>
              <a:tr h="562475">
                <a:tc>
                  <a:txBody>
                    <a:bodyPr/>
                    <a:lstStyle/>
                    <a:p>
                      <a:pPr indent="0" lvl="0" marL="0" marR="0" rtl="0" algn="l">
                        <a:spcBef>
                          <a:spcPts val="0"/>
                        </a:spcBef>
                        <a:spcAft>
                          <a:spcPts val="0"/>
                        </a:spcAft>
                        <a:buNone/>
                      </a:pPr>
                      <a:r>
                        <a:rPr b="0" lang="en-GB" sz="1200"/>
                        <a:t>Appointment availability</a:t>
                      </a:r>
                      <a:endParaRPr/>
                    </a:p>
                  </a:txBody>
                  <a:tcPr marT="45725" marB="45725" marR="91450" marL="91450">
                    <a:solidFill>
                      <a:srgbClr val="F08AC0"/>
                    </a:solidFill>
                  </a:tcPr>
                </a:tc>
              </a:tr>
              <a:tr h="562475">
                <a:tc>
                  <a:txBody>
                    <a:bodyPr/>
                    <a:lstStyle/>
                    <a:p>
                      <a:pPr indent="0" lvl="0" marL="0" marR="0" rtl="0" algn="l">
                        <a:spcBef>
                          <a:spcPts val="0"/>
                        </a:spcBef>
                        <a:spcAft>
                          <a:spcPts val="0"/>
                        </a:spcAft>
                        <a:buNone/>
                      </a:pPr>
                      <a:r>
                        <a:rPr lang="en-GB" sz="1200"/>
                        <a:t>Getting through on the telephone</a:t>
                      </a:r>
                      <a:endParaRPr/>
                    </a:p>
                  </a:txBody>
                  <a:tcPr marT="45725" marB="45725" marR="91450" marL="91450"/>
                </a:tc>
              </a:tr>
              <a:tr h="562475">
                <a:tc>
                  <a:txBody>
                    <a:bodyPr/>
                    <a:lstStyle/>
                    <a:p>
                      <a:pPr indent="0" lvl="0" marL="0" marR="0" rtl="0" algn="l">
                        <a:spcBef>
                          <a:spcPts val="0"/>
                        </a:spcBef>
                        <a:spcAft>
                          <a:spcPts val="0"/>
                        </a:spcAft>
                        <a:buNone/>
                      </a:pPr>
                      <a:r>
                        <a:rPr lang="en-GB" sz="1200"/>
                        <a:t>Communication with patients</a:t>
                      </a:r>
                      <a:endParaRPr/>
                    </a:p>
                  </a:txBody>
                  <a:tcPr marT="45725" marB="45725" marR="91450" marL="91450"/>
                </a:tc>
              </a:tr>
              <a:tr h="562475">
                <a:tc>
                  <a:txBody>
                    <a:bodyPr/>
                    <a:lstStyle/>
                    <a:p>
                      <a:pPr indent="0" lvl="0" marL="0" marR="0" rtl="0" algn="l">
                        <a:spcBef>
                          <a:spcPts val="0"/>
                        </a:spcBef>
                        <a:spcAft>
                          <a:spcPts val="0"/>
                        </a:spcAft>
                        <a:buNone/>
                      </a:pPr>
                      <a:r>
                        <a:rPr lang="en-GB" sz="1200"/>
                        <a:t>Quality of treatment</a:t>
                      </a:r>
                      <a:endParaRPr/>
                    </a:p>
                  </a:txBody>
                  <a:tcPr marT="45725" marB="45725" marR="91450" marL="91450"/>
                </a:tc>
              </a:tr>
            </a:tbl>
          </a:graphicData>
        </a:graphic>
      </p:graphicFrame>
      <p:graphicFrame>
        <p:nvGraphicFramePr>
          <p:cNvPr id="850" name="Google Shape;850;p39"/>
          <p:cNvGraphicFramePr/>
          <p:nvPr/>
        </p:nvGraphicFramePr>
        <p:xfrm>
          <a:off x="3608890" y="5810396"/>
          <a:ext cx="3000000" cy="3000000"/>
        </p:xfrm>
        <a:graphic>
          <a:graphicData uri="http://schemas.openxmlformats.org/drawingml/2006/table">
            <a:tbl>
              <a:tblPr bandRow="1" firstRow="1">
                <a:noFill/>
                <a:tableStyleId>{10A70CA8-1910-4BF0-8736-62B6D0E23D68}</a:tableStyleId>
              </a:tblPr>
              <a:tblGrid>
                <a:gridCol w="1413400"/>
              </a:tblGrid>
              <a:tr h="370850">
                <a:tc>
                  <a:txBody>
                    <a:bodyPr/>
                    <a:lstStyle/>
                    <a:p>
                      <a:pPr indent="0" lvl="0" marL="0" marR="0" rtl="0" algn="l">
                        <a:spcBef>
                          <a:spcPts val="0"/>
                        </a:spcBef>
                        <a:spcAft>
                          <a:spcPts val="0"/>
                        </a:spcAft>
                        <a:buNone/>
                      </a:pPr>
                      <a:r>
                        <a:rPr lang="en-GB" sz="1600"/>
                        <a:t>Q3</a:t>
                      </a:r>
                      <a:endParaRPr/>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solidFill>
                      <a:srgbClr val="F08AC0"/>
                    </a:solidFill>
                  </a:tcPr>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solidFill>
                      <a:srgbClr val="F08AC0"/>
                    </a:solidFill>
                  </a:tcPr>
                </a:tc>
              </a:tr>
            </a:tbl>
          </a:graphicData>
        </a:graphic>
      </p:graphicFrame>
      <p:graphicFrame>
        <p:nvGraphicFramePr>
          <p:cNvPr id="851" name="Google Shape;851;p39"/>
          <p:cNvGraphicFramePr/>
          <p:nvPr/>
        </p:nvGraphicFramePr>
        <p:xfrm>
          <a:off x="5202174" y="5816025"/>
          <a:ext cx="3000000" cy="3000000"/>
        </p:xfrm>
        <a:graphic>
          <a:graphicData uri="http://schemas.openxmlformats.org/drawingml/2006/table">
            <a:tbl>
              <a:tblPr bandRow="1" firstRow="1">
                <a:noFill/>
                <a:tableStyleId>{10A70CA8-1910-4BF0-8736-62B6D0E23D68}</a:tableStyleId>
              </a:tblPr>
              <a:tblGrid>
                <a:gridCol w="1413400"/>
              </a:tblGrid>
              <a:tr h="370850">
                <a:tc>
                  <a:txBody>
                    <a:bodyPr/>
                    <a:lstStyle/>
                    <a:p>
                      <a:pPr indent="0" lvl="0" marL="0" marR="0" rtl="0" algn="l">
                        <a:spcBef>
                          <a:spcPts val="0"/>
                        </a:spcBef>
                        <a:spcAft>
                          <a:spcPts val="0"/>
                        </a:spcAft>
                        <a:buNone/>
                      </a:pPr>
                      <a:r>
                        <a:rPr lang="en-GB" sz="1600"/>
                        <a:t>Q4</a:t>
                      </a:r>
                      <a:endParaRPr/>
                    </a:p>
                  </a:txBody>
                  <a:tcPr marT="45725" marB="45725" marR="91450" marL="91450"/>
                </a:tc>
              </a:tr>
              <a:tr h="370850">
                <a:tc>
                  <a:txBody>
                    <a:bodyPr/>
                    <a:lstStyle/>
                    <a:p>
                      <a:pPr indent="0" lvl="0" marL="0" marR="0" rtl="0" algn="l">
                        <a:spcBef>
                          <a:spcPts val="0"/>
                        </a:spcBef>
                        <a:spcAft>
                          <a:spcPts val="0"/>
                        </a:spcAft>
                        <a:buNone/>
                      </a:pPr>
                      <a:r>
                        <a:t/>
                      </a:r>
                      <a:endParaRPr b="0" sz="1200"/>
                    </a:p>
                  </a:txBody>
                  <a:tcPr marT="45725" marB="45725" marR="91450" marL="91450">
                    <a:solidFill>
                      <a:srgbClr val="F08AC0"/>
                    </a:solidFill>
                  </a:tcPr>
                </a:tc>
              </a:tr>
              <a:tr h="370850">
                <a:tc>
                  <a:txBody>
                    <a:bodyPr/>
                    <a:lstStyle/>
                    <a:p>
                      <a:pPr indent="0" lvl="0" marL="0" marR="0" rtl="0" algn="l">
                        <a:spcBef>
                          <a:spcPts val="0"/>
                        </a:spcBef>
                        <a:spcAft>
                          <a:spcPts val="0"/>
                        </a:spcAft>
                        <a:buNone/>
                      </a:pPr>
                      <a:r>
                        <a:t/>
                      </a:r>
                      <a:endParaRPr b="0" sz="1200"/>
                    </a:p>
                  </a:txBody>
                  <a:tcPr marT="45725" marB="45725" marR="91450" marL="91450">
                    <a:solidFill>
                      <a:srgbClr val="F08AC0"/>
                    </a:solidFill>
                  </a:tcPr>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r h="370850">
                <a:tc>
                  <a:txBody>
                    <a:bodyPr/>
                    <a:lstStyle/>
                    <a:p>
                      <a:pPr indent="0" lvl="0" marL="0" marR="0" rtl="0" algn="l">
                        <a:spcBef>
                          <a:spcPts val="0"/>
                        </a:spcBef>
                        <a:spcAft>
                          <a:spcPts val="0"/>
                        </a:spcAft>
                        <a:buNone/>
                      </a:pPr>
                      <a:r>
                        <a:t/>
                      </a:r>
                      <a:endParaRPr sz="1200"/>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
          <p:cNvSpPr txBox="1"/>
          <p:nvPr>
            <p:ph idx="12" type="sldNum"/>
          </p:nvPr>
        </p:nvSpPr>
        <p:spPr>
          <a:xfrm>
            <a:off x="5840552" y="382544"/>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443" name="Google Shape;443;p4"/>
          <p:cNvSpPr txBox="1"/>
          <p:nvPr/>
        </p:nvSpPr>
        <p:spPr>
          <a:xfrm>
            <a:off x="436448" y="742544"/>
            <a:ext cx="5976998" cy="8556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D83C8E"/>
                </a:solidFill>
                <a:latin typeface="Poppins"/>
                <a:ea typeface="Poppins"/>
                <a:cs typeface="Poppins"/>
                <a:sym typeface="Poppins"/>
              </a:rPr>
              <a:t>Layout of the report</a:t>
            </a:r>
            <a:endParaRPr/>
          </a:p>
          <a:p>
            <a:pPr indent="0" lvl="0" marL="0" marR="0" rtl="0" algn="l">
              <a:spcBef>
                <a:spcPts val="0"/>
              </a:spcBef>
              <a:spcAft>
                <a:spcPts val="0"/>
              </a:spcAft>
              <a:buNone/>
            </a:pPr>
            <a:r>
              <a:rPr lang="en-GB" sz="1200">
                <a:solidFill>
                  <a:schemeClr val="dk1"/>
                </a:solidFill>
                <a:latin typeface="Poppins Light"/>
                <a:ea typeface="Poppins Light"/>
                <a:cs typeface="Poppins Light"/>
                <a:sym typeface="Poppins Light"/>
              </a:rPr>
              <a:t>This report is broken down into three key sections:</a:t>
            </a:r>
            <a:endParaRPr/>
          </a:p>
          <a:p>
            <a:pPr indent="-171450" lvl="0" marL="171450" marR="0" rtl="0" algn="l">
              <a:spcBef>
                <a:spcPts val="0"/>
              </a:spcBef>
              <a:spcAft>
                <a:spcPts val="0"/>
              </a:spcAft>
              <a:buClr>
                <a:srgbClr val="D83C8E"/>
              </a:buClr>
              <a:buSzPts val="1200"/>
              <a:buFont typeface="Arial"/>
              <a:buChar char="•"/>
            </a:pPr>
            <a:r>
              <a:rPr lang="en-GB" sz="1200">
                <a:solidFill>
                  <a:srgbClr val="D83C8E"/>
                </a:solidFill>
                <a:latin typeface="Poppins Light"/>
                <a:ea typeface="Poppins Light"/>
                <a:cs typeface="Poppins Light"/>
                <a:sym typeface="Poppins Light"/>
              </a:rPr>
              <a:t>Quarterly snapshot</a:t>
            </a:r>
            <a:endParaRPr/>
          </a:p>
          <a:p>
            <a:pPr indent="-171450" lvl="0" marL="171450" marR="0" rtl="0" algn="l">
              <a:spcBef>
                <a:spcPts val="0"/>
              </a:spcBef>
              <a:spcAft>
                <a:spcPts val="0"/>
              </a:spcAft>
              <a:buClr>
                <a:srgbClr val="D83C8E"/>
              </a:buClr>
              <a:buSzPts val="1200"/>
              <a:buFont typeface="Arial"/>
              <a:buChar char="•"/>
            </a:pPr>
            <a:r>
              <a:rPr lang="en-GB" sz="1200">
                <a:solidFill>
                  <a:srgbClr val="D83C8E"/>
                </a:solidFill>
                <a:latin typeface="Poppins Light"/>
                <a:ea typeface="Poppins Light"/>
                <a:cs typeface="Poppins Light"/>
                <a:sym typeface="Poppins Light"/>
              </a:rPr>
              <a:t>Experiences of GP Practices</a:t>
            </a:r>
            <a:endParaRPr/>
          </a:p>
          <a:p>
            <a:pPr indent="-171450" lvl="0" marL="171450" marR="0" rtl="0" algn="l">
              <a:spcBef>
                <a:spcPts val="0"/>
              </a:spcBef>
              <a:spcAft>
                <a:spcPts val="0"/>
              </a:spcAft>
              <a:buClr>
                <a:srgbClr val="D83C8E"/>
              </a:buClr>
              <a:buSzPts val="1200"/>
              <a:buFont typeface="Arial"/>
              <a:buChar char="•"/>
            </a:pPr>
            <a:r>
              <a:rPr lang="en-GB" sz="1200">
                <a:solidFill>
                  <a:srgbClr val="D83C8E"/>
                </a:solidFill>
                <a:latin typeface="Poppins Light"/>
                <a:ea typeface="Poppins Light"/>
                <a:cs typeface="Poppins Light"/>
                <a:sym typeface="Poppins Light"/>
              </a:rPr>
              <a:t>Experiences of Hospital Services</a:t>
            </a:r>
            <a:endParaRPr/>
          </a:p>
          <a:p>
            <a:pPr indent="-95250" lvl="0" marL="171450" marR="0" rtl="0" algn="l">
              <a:spcBef>
                <a:spcPts val="0"/>
              </a:spcBef>
              <a:spcAft>
                <a:spcPts val="0"/>
              </a:spcAft>
              <a:buClr>
                <a:schemeClr val="dk1"/>
              </a:buClr>
              <a:buSzPts val="1200"/>
              <a:buFont typeface="Arial"/>
              <a:buNone/>
            </a:pPr>
            <a:r>
              <a:t/>
            </a:r>
            <a:endParaRPr sz="12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The Quarterly snapshot highlights the number of reviews we have collected about local services in the last three months and how residents/patients rated their overall experiences.</a:t>
            </a:r>
            <a:br>
              <a:rPr lang="en-GB" sz="1200">
                <a:solidFill>
                  <a:srgbClr val="004C6B"/>
                </a:solidFill>
                <a:latin typeface="Poppins Light"/>
                <a:ea typeface="Poppins Light"/>
                <a:cs typeface="Poppins Light"/>
                <a:sym typeface="Poppins Light"/>
              </a:rPr>
            </a:br>
            <a:br>
              <a:rPr lang="en-GB" sz="1200">
                <a:solidFill>
                  <a:srgbClr val="004C6B"/>
                </a:solidFill>
                <a:latin typeface="Poppins Light"/>
                <a:ea typeface="Poppins Light"/>
                <a:cs typeface="Poppins Light"/>
                <a:sym typeface="Poppins Light"/>
              </a:rPr>
            </a:br>
            <a:r>
              <a:rPr lang="en-GB" sz="1200">
                <a:solidFill>
                  <a:srgbClr val="004C6B"/>
                </a:solidFill>
                <a:latin typeface="Poppins Light"/>
                <a:ea typeface="Poppins Light"/>
                <a:cs typeface="Poppins Light"/>
                <a:sym typeface="Poppins Light"/>
              </a:rPr>
              <a:t>GPs and Hospitals have dedicated sections as we ask specific questions about these services when carrying out engagement. They are the top two services about which we receive the most feedback. </a:t>
            </a:r>
            <a:endParaRPr/>
          </a:p>
          <a:p>
            <a:pPr indent="0" lvl="0" marL="0" marR="0" rtl="0" algn="l">
              <a:spcBef>
                <a:spcPts val="0"/>
              </a:spcBef>
              <a:spcAft>
                <a:spcPts val="0"/>
              </a:spcAft>
              <a:buNone/>
            </a:pPr>
            <a:r>
              <a:t/>
            </a:r>
            <a:endParaRPr sz="12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The GP and Hospital chapters start with some example comments, giving a flavour of both the positive and negative feedback we hear from local people. The next section is summary findings, which includes good practice, areas of improvement and recommendations. This is then followed by a final section, capturing the full data set of quantitative and qualitative analysis, a further PCN/Trust breakdowns and an equality analysis page. </a:t>
            </a:r>
            <a:endParaRPr/>
          </a:p>
          <a:p>
            <a:pPr indent="0" lvl="0" marL="0" marR="0" rtl="0" algn="l">
              <a:spcBef>
                <a:spcPts val="0"/>
              </a:spcBef>
              <a:spcAft>
                <a:spcPts val="0"/>
              </a:spcAft>
              <a:buNone/>
            </a:pPr>
            <a:r>
              <a:t/>
            </a:r>
            <a:endParaRPr sz="12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It is important to note that the summary findings are shaped by all data streams.</a:t>
            </a:r>
            <a:endParaRPr/>
          </a:p>
          <a:p>
            <a:pPr indent="0" lvl="0" marL="0" marR="0" rtl="0" algn="l">
              <a:spcBef>
                <a:spcPts val="0"/>
              </a:spcBef>
              <a:spcAft>
                <a:spcPts val="0"/>
              </a:spcAft>
              <a:buNone/>
            </a:pPr>
            <a:r>
              <a:t/>
            </a:r>
            <a:endParaRPr sz="18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b="1" lang="en-GB" sz="1800">
                <a:solidFill>
                  <a:srgbClr val="D83C8E"/>
                </a:solidFill>
                <a:latin typeface="Poppins"/>
                <a:ea typeface="Poppins"/>
                <a:cs typeface="Poppins"/>
                <a:sym typeface="Poppins"/>
              </a:rPr>
              <a:t>How we use our report</a:t>
            </a:r>
            <a:endParaRPr sz="12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Our local Healthwatch has representation across various meetings, boards and committees across the borough where we share the findings of this report.</a:t>
            </a:r>
            <a:endParaRPr/>
          </a:p>
          <a:p>
            <a:pPr indent="0" lvl="0" marL="0" marR="0" rtl="0" algn="l">
              <a:spcBef>
                <a:spcPts val="0"/>
              </a:spcBef>
              <a:spcAft>
                <a:spcPts val="0"/>
              </a:spcAft>
              <a:buNone/>
            </a:pPr>
            <a:r>
              <a:t/>
            </a:r>
            <a:endParaRPr sz="12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We ask local partners to respond to the findings and recommendations in our report and outline what actions they will take to improve health and care based off what people have told us.</a:t>
            </a:r>
            <a:endParaRPr/>
          </a:p>
          <a:p>
            <a:pPr indent="0" lvl="0" marL="0" marR="0" rtl="0" algn="l">
              <a:spcBef>
                <a:spcPts val="0"/>
              </a:spcBef>
              <a:spcAft>
                <a:spcPts val="0"/>
              </a:spcAft>
              <a:buNone/>
            </a:pPr>
            <a:r>
              <a:t/>
            </a:r>
            <a:endParaRPr sz="12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t/>
            </a:r>
            <a:endParaRPr sz="12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b="1" lang="en-GB" sz="1800">
                <a:solidFill>
                  <a:srgbClr val="D83C8E"/>
                </a:solidFill>
                <a:latin typeface="Poppins"/>
                <a:ea typeface="Poppins"/>
                <a:cs typeface="Poppins"/>
                <a:sym typeface="Poppins"/>
              </a:rPr>
              <a:t>Additional Deep Dives</a:t>
            </a:r>
            <a:endParaRPr sz="12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This report functions as a standardised general overview of what Ealing residents have told us within the last three months. Additional deep dives relating to the different sections can be requested and are dependent on additional capacity and resource provision.</a:t>
            </a:r>
            <a:endParaRPr/>
          </a:p>
          <a:p>
            <a:pPr indent="0" lvl="0" marL="0" marR="0" rtl="0" algn="l">
              <a:spcBef>
                <a:spcPts val="0"/>
              </a:spcBef>
              <a:spcAft>
                <a:spcPts val="0"/>
              </a:spcAft>
              <a:buNone/>
            </a:pPr>
            <a:r>
              <a:rPr lang="en-GB" sz="1200">
                <a:solidFill>
                  <a:srgbClr val="004C6B"/>
                </a:solidFill>
                <a:latin typeface="Poppins Light"/>
                <a:ea typeface="Poppins Light"/>
                <a:cs typeface="Poppins Light"/>
                <a:sym typeface="Poppins Light"/>
              </a:rPr>
              <a:t>. </a:t>
            </a:r>
            <a:endParaRPr b="1" sz="1400">
              <a:solidFill>
                <a:schemeClr val="accent1"/>
              </a:solidFill>
              <a:latin typeface="Poppins Light"/>
              <a:ea typeface="Poppins Light"/>
              <a:cs typeface="Poppins Light"/>
              <a:sym typeface="Poppins Light"/>
            </a:endParaRPr>
          </a:p>
          <a:p>
            <a:pPr indent="0" lvl="0" marL="0" marR="0" rtl="0" algn="l">
              <a:spcBef>
                <a:spcPts val="0"/>
              </a:spcBef>
              <a:spcAft>
                <a:spcPts val="0"/>
              </a:spcAft>
              <a:buNone/>
            </a:pPr>
            <a:r>
              <a:t/>
            </a:r>
            <a:endParaRPr b="1" sz="1400">
              <a:solidFill>
                <a:schemeClr val="accent1"/>
              </a:solidFill>
              <a:latin typeface="Poppins Light"/>
              <a:ea typeface="Poppins Light"/>
              <a:cs typeface="Poppins Light"/>
              <a:sym typeface="Poppins Light"/>
            </a:endParaRPr>
          </a:p>
          <a:p>
            <a:pPr indent="0" lvl="0" marL="0" marR="0" rtl="0" algn="l">
              <a:spcBef>
                <a:spcPts val="0"/>
              </a:spcBef>
              <a:spcAft>
                <a:spcPts val="0"/>
              </a:spcAft>
              <a:buNone/>
            </a:pPr>
            <a:r>
              <a:t/>
            </a:r>
            <a:endParaRPr b="1" sz="1800">
              <a:solidFill>
                <a:srgbClr val="D83C8E"/>
              </a:solidFill>
              <a:latin typeface="Poppins Light"/>
              <a:ea typeface="Poppins Light"/>
              <a:cs typeface="Poppins Light"/>
              <a:sym typeface="Poppins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3C8E"/>
        </a:solidFill>
      </p:bgPr>
    </p:bg>
    <p:spTree>
      <p:nvGrpSpPr>
        <p:cNvPr id="855" name="Shape 855"/>
        <p:cNvGrpSpPr/>
        <p:nvPr/>
      </p:nvGrpSpPr>
      <p:grpSpPr>
        <a:xfrm>
          <a:off x="0" y="0"/>
          <a:ext cx="0" cy="0"/>
          <a:chOff x="0" y="0"/>
          <a:chExt cx="0" cy="0"/>
        </a:xfrm>
      </p:grpSpPr>
      <p:sp>
        <p:nvSpPr>
          <p:cNvPr id="856" name="Google Shape;856;p40"/>
          <p:cNvSpPr txBox="1"/>
          <p:nvPr>
            <p:ph idx="12" type="sldNum"/>
          </p:nvPr>
        </p:nvSpPr>
        <p:spPr>
          <a:xfrm>
            <a:off x="5910432" y="249470"/>
            <a:ext cx="581000" cy="360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FFFFFF"/>
              </a:buClr>
              <a:buSzPts val="2200"/>
              <a:buFont typeface="Poppins Light"/>
              <a:buNone/>
            </a:pPr>
            <a:fld id="{00000000-1234-1234-1234-123412341234}" type="slidenum">
              <a:rPr b="1" i="0" lang="en-GB" sz="2200" u="none" cap="none" strike="noStrike">
                <a:solidFill>
                  <a:srgbClr val="FFFFFF"/>
                </a:solidFill>
                <a:latin typeface="Poppins Light"/>
                <a:ea typeface="Poppins Light"/>
                <a:cs typeface="Poppins Light"/>
                <a:sym typeface="Poppins Light"/>
              </a:rPr>
              <a:t>‹#›</a:t>
            </a:fld>
            <a:endParaRPr b="1" i="0" sz="2200" u="none" cap="none" strike="noStrike">
              <a:solidFill>
                <a:srgbClr val="FFFFFF"/>
              </a:solidFill>
              <a:latin typeface="Poppins Light"/>
              <a:ea typeface="Poppins Light"/>
              <a:cs typeface="Poppins Light"/>
              <a:sym typeface="Poppins Light"/>
            </a:endParaRPr>
          </a:p>
        </p:txBody>
      </p:sp>
      <p:sp>
        <p:nvSpPr>
          <p:cNvPr id="857" name="Google Shape;857;p40"/>
          <p:cNvSpPr txBox="1"/>
          <p:nvPr/>
        </p:nvSpPr>
        <p:spPr>
          <a:xfrm>
            <a:off x="373705" y="797748"/>
            <a:ext cx="511256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Poppins Light"/>
              <a:buNone/>
            </a:pPr>
            <a:r>
              <a:rPr b="1" i="0" lang="en-GB" sz="1800" u="none" cap="none" strike="noStrike">
                <a:solidFill>
                  <a:srgbClr val="FFFFFF"/>
                </a:solidFill>
                <a:latin typeface="Poppins Light"/>
                <a:ea typeface="Poppins Light"/>
                <a:cs typeface="Poppins Light"/>
                <a:sym typeface="Poppins Light"/>
              </a:rPr>
              <a:t>Equalities Snapshot  </a:t>
            </a:r>
            <a:endParaRPr b="1" i="0" sz="1800" u="none" cap="none" strike="noStrike">
              <a:solidFill>
                <a:srgbClr val="FFFFFF"/>
              </a:solidFill>
              <a:highlight>
                <a:srgbClr val="FFFF00"/>
              </a:highlight>
              <a:latin typeface="Poppins Light"/>
              <a:ea typeface="Poppins Light"/>
              <a:cs typeface="Poppins Light"/>
              <a:sym typeface="Poppins Light"/>
            </a:endParaRPr>
          </a:p>
        </p:txBody>
      </p:sp>
      <p:sp>
        <p:nvSpPr>
          <p:cNvPr id="858" name="Google Shape;858;p40"/>
          <p:cNvSpPr/>
          <p:nvPr/>
        </p:nvSpPr>
        <p:spPr>
          <a:xfrm>
            <a:off x="476672" y="2576735"/>
            <a:ext cx="6038581" cy="13594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sp>
        <p:nvSpPr>
          <p:cNvPr id="859" name="Google Shape;859;p40"/>
          <p:cNvSpPr txBox="1"/>
          <p:nvPr/>
        </p:nvSpPr>
        <p:spPr>
          <a:xfrm>
            <a:off x="373705" y="1134298"/>
            <a:ext cx="6110590" cy="16158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100"/>
              <a:buFont typeface="Poppins Light"/>
              <a:buNone/>
            </a:pPr>
            <a:r>
              <a:rPr b="0" i="0" lang="en-GB" sz="1100" u="none" cap="none" strike="noStrike">
                <a:solidFill>
                  <a:srgbClr val="FFFFFF"/>
                </a:solidFill>
                <a:latin typeface="Poppins Light"/>
                <a:ea typeface="Poppins Light"/>
                <a:cs typeface="Poppins Light"/>
                <a:sym typeface="Poppins Light"/>
              </a:rPr>
              <a:t>During our engagement we also ask residents to voluntarily share with us information about themselves such as gender, age, ethnicity etc. This allows us to understand whether there are differences in experience provided to people based on their personal characteristics. </a:t>
            </a:r>
            <a:endParaRPr/>
          </a:p>
          <a:p>
            <a:pPr indent="0" lvl="0" marL="0" marR="0" rtl="0" algn="l">
              <a:lnSpc>
                <a:spcPct val="100000"/>
              </a:lnSpc>
              <a:spcBef>
                <a:spcPts val="0"/>
              </a:spcBef>
              <a:spcAft>
                <a:spcPts val="0"/>
              </a:spcAft>
              <a:buClr>
                <a:schemeClr val="dk1"/>
              </a:buClr>
              <a:buSzPts val="1100"/>
              <a:buFont typeface="Poppins Light"/>
              <a:buNone/>
            </a:pPr>
            <a:r>
              <a:t/>
            </a:r>
            <a:endParaRPr b="0" i="0" sz="1100" u="none" cap="none" strike="noStrike">
              <a:solidFill>
                <a:srgbClr val="FFFFFF"/>
              </a:solidFill>
              <a:latin typeface="Poppins Light"/>
              <a:ea typeface="Poppins Light"/>
              <a:cs typeface="Poppins Light"/>
              <a:sym typeface="Poppins Light"/>
            </a:endParaRPr>
          </a:p>
          <a:p>
            <a:pPr indent="0" lvl="0" marL="0" marR="0" rtl="0" algn="l">
              <a:lnSpc>
                <a:spcPct val="100000"/>
              </a:lnSpc>
              <a:spcBef>
                <a:spcPts val="0"/>
              </a:spcBef>
              <a:spcAft>
                <a:spcPts val="0"/>
              </a:spcAft>
              <a:buClr>
                <a:srgbClr val="FFFFFF"/>
              </a:buClr>
              <a:buSzPts val="1100"/>
              <a:buFont typeface="Poppins Light"/>
              <a:buNone/>
            </a:pPr>
            <a:r>
              <a:rPr b="0" i="0" lang="en-GB" sz="1100" u="none" cap="none" strike="noStrike">
                <a:solidFill>
                  <a:srgbClr val="FFFFFF"/>
                </a:solidFill>
                <a:latin typeface="Poppins Light"/>
                <a:ea typeface="Poppins Light"/>
                <a:cs typeface="Poppins Light"/>
                <a:sym typeface="Poppins Light"/>
              </a:rPr>
              <a:t>This section pulls out interesting statistics when we analysed overall experience ratings (1= </a:t>
            </a:r>
            <a:r>
              <a:rPr lang="en-GB" sz="1100">
                <a:solidFill>
                  <a:srgbClr val="FFFFFF"/>
                </a:solidFill>
                <a:latin typeface="Poppins Light"/>
                <a:ea typeface="Poppins Light"/>
                <a:cs typeface="Poppins Light"/>
                <a:sym typeface="Poppins Light"/>
              </a:rPr>
              <a:t>Very Poor </a:t>
            </a:r>
            <a:r>
              <a:rPr b="0" i="0" lang="en-GB" sz="1100" u="none" cap="none" strike="noStrike">
                <a:solidFill>
                  <a:srgbClr val="FFFFFF"/>
                </a:solidFill>
                <a:latin typeface="Poppins Light"/>
                <a:ea typeface="Poppins Light"/>
                <a:cs typeface="Poppins Light"/>
                <a:sym typeface="Poppins Light"/>
              </a:rPr>
              <a:t> 5= </a:t>
            </a:r>
            <a:r>
              <a:rPr lang="en-GB" sz="1100">
                <a:solidFill>
                  <a:srgbClr val="FFFFFF"/>
                </a:solidFill>
                <a:latin typeface="Poppins Light"/>
                <a:ea typeface="Poppins Light"/>
                <a:cs typeface="Poppins Light"/>
                <a:sym typeface="Poppins Light"/>
              </a:rPr>
              <a:t>Very Good</a:t>
            </a:r>
            <a:r>
              <a:rPr b="0" i="0" lang="en-GB" sz="1100" u="none" cap="none" strike="noStrike">
                <a:solidFill>
                  <a:srgbClr val="FFFFFF"/>
                </a:solidFill>
                <a:latin typeface="Poppins Light"/>
                <a:ea typeface="Poppins Light"/>
                <a:cs typeface="Poppins Light"/>
                <a:sym typeface="Poppins Light"/>
              </a:rPr>
              <a:t>) A full demographics breakdown can be found in the appendix.</a:t>
            </a:r>
            <a:endParaRPr/>
          </a:p>
          <a:p>
            <a:pPr indent="0" lvl="0" marL="0" marR="0" rtl="0" algn="l">
              <a:lnSpc>
                <a:spcPct val="100000"/>
              </a:lnSpc>
              <a:spcBef>
                <a:spcPts val="0"/>
              </a:spcBef>
              <a:spcAft>
                <a:spcPts val="0"/>
              </a:spcAft>
              <a:buClr>
                <a:schemeClr val="dk1"/>
              </a:buClr>
              <a:buSzPts val="1100"/>
              <a:buFont typeface="Poppins Light"/>
              <a:buNone/>
            </a:pPr>
            <a:r>
              <a:t/>
            </a:r>
            <a:endParaRPr b="0" i="0" sz="1100" u="none" cap="none" strike="noStrike">
              <a:solidFill>
                <a:srgbClr val="FFFFFF"/>
              </a:solidFill>
              <a:latin typeface="Poppins Light"/>
              <a:ea typeface="Poppins Light"/>
              <a:cs typeface="Poppins Light"/>
              <a:sym typeface="Poppins Light"/>
            </a:endParaRPr>
          </a:p>
        </p:txBody>
      </p:sp>
      <p:sp>
        <p:nvSpPr>
          <p:cNvPr id="860" name="Google Shape;860;p40"/>
          <p:cNvSpPr/>
          <p:nvPr/>
        </p:nvSpPr>
        <p:spPr>
          <a:xfrm>
            <a:off x="476671" y="4093677"/>
            <a:ext cx="6038581" cy="15417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sp>
        <p:nvSpPr>
          <p:cNvPr id="861" name="Google Shape;861;p40"/>
          <p:cNvSpPr/>
          <p:nvPr/>
        </p:nvSpPr>
        <p:spPr>
          <a:xfrm>
            <a:off x="486762" y="5889104"/>
            <a:ext cx="6065311" cy="27363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Poppins Light"/>
              <a:buNone/>
            </a:pPr>
            <a:r>
              <a:t/>
            </a:r>
            <a:endParaRPr b="0" i="0" sz="1800" u="none" cap="none" strike="noStrike">
              <a:solidFill>
                <a:srgbClr val="FFFFFF"/>
              </a:solidFill>
              <a:latin typeface="Poppins Light"/>
              <a:ea typeface="Poppins Light"/>
              <a:cs typeface="Poppins Light"/>
              <a:sym typeface="Poppins Light"/>
            </a:endParaRPr>
          </a:p>
        </p:txBody>
      </p:sp>
      <p:pic>
        <p:nvPicPr>
          <p:cNvPr descr="Icon&#10;&#10;Description automatically generated" id="862" name="Google Shape;862;p40"/>
          <p:cNvPicPr preferRelativeResize="0"/>
          <p:nvPr/>
        </p:nvPicPr>
        <p:blipFill rotWithShape="1">
          <a:blip r:embed="rId3">
            <a:alphaModFix/>
          </a:blip>
          <a:srcRect b="0" l="0" r="0" t="0"/>
          <a:stretch/>
        </p:blipFill>
        <p:spPr>
          <a:xfrm>
            <a:off x="695018" y="2795082"/>
            <a:ext cx="861774" cy="861774"/>
          </a:xfrm>
          <a:prstGeom prst="rect">
            <a:avLst/>
          </a:prstGeom>
          <a:noFill/>
          <a:ln>
            <a:noFill/>
          </a:ln>
        </p:spPr>
      </p:pic>
      <p:pic>
        <p:nvPicPr>
          <p:cNvPr descr="A picture containing logo&#10;&#10;Description automatically generated" id="863" name="Google Shape;863;p40"/>
          <p:cNvPicPr preferRelativeResize="0"/>
          <p:nvPr/>
        </p:nvPicPr>
        <p:blipFill rotWithShape="1">
          <a:blip r:embed="rId4">
            <a:alphaModFix/>
          </a:blip>
          <a:srcRect b="0" l="0" r="0" t="0"/>
          <a:stretch/>
        </p:blipFill>
        <p:spPr>
          <a:xfrm>
            <a:off x="547027" y="6778955"/>
            <a:ext cx="956601" cy="956601"/>
          </a:xfrm>
          <a:prstGeom prst="rect">
            <a:avLst/>
          </a:prstGeom>
          <a:noFill/>
          <a:ln>
            <a:noFill/>
          </a:ln>
        </p:spPr>
      </p:pic>
      <p:pic>
        <p:nvPicPr>
          <p:cNvPr descr="Woman outline" id="864" name="Google Shape;864;p40"/>
          <p:cNvPicPr preferRelativeResize="0"/>
          <p:nvPr/>
        </p:nvPicPr>
        <p:blipFill rotWithShape="1">
          <a:blip r:embed="rId5">
            <a:alphaModFix/>
          </a:blip>
          <a:srcRect b="0" l="0" r="0" t="0"/>
          <a:stretch/>
        </p:blipFill>
        <p:spPr>
          <a:xfrm>
            <a:off x="391354" y="4498438"/>
            <a:ext cx="725376" cy="725376"/>
          </a:xfrm>
          <a:prstGeom prst="rect">
            <a:avLst/>
          </a:prstGeom>
          <a:noFill/>
          <a:ln>
            <a:noFill/>
          </a:ln>
        </p:spPr>
      </p:pic>
      <p:pic>
        <p:nvPicPr>
          <p:cNvPr descr="Little Girl With Balloon outline" id="865" name="Google Shape;865;p40"/>
          <p:cNvPicPr preferRelativeResize="0"/>
          <p:nvPr/>
        </p:nvPicPr>
        <p:blipFill rotWithShape="1">
          <a:blip r:embed="rId6">
            <a:alphaModFix/>
          </a:blip>
          <a:srcRect b="0" l="0" r="0" t="0"/>
          <a:stretch/>
        </p:blipFill>
        <p:spPr>
          <a:xfrm>
            <a:off x="620688" y="4337740"/>
            <a:ext cx="873854" cy="873854"/>
          </a:xfrm>
          <a:prstGeom prst="rect">
            <a:avLst/>
          </a:prstGeom>
          <a:noFill/>
          <a:ln>
            <a:noFill/>
          </a:ln>
        </p:spPr>
      </p:pic>
      <p:pic>
        <p:nvPicPr>
          <p:cNvPr descr="Man with cane outline" id="866" name="Google Shape;866;p40"/>
          <p:cNvPicPr preferRelativeResize="0"/>
          <p:nvPr/>
        </p:nvPicPr>
        <p:blipFill rotWithShape="1">
          <a:blip r:embed="rId7">
            <a:alphaModFix/>
          </a:blip>
          <a:srcRect b="0" l="0" r="0" t="0"/>
          <a:stretch/>
        </p:blipFill>
        <p:spPr>
          <a:xfrm>
            <a:off x="1052736" y="4553764"/>
            <a:ext cx="669449" cy="669449"/>
          </a:xfrm>
          <a:prstGeom prst="rect">
            <a:avLst/>
          </a:prstGeom>
          <a:noFill/>
          <a:ln>
            <a:noFill/>
          </a:ln>
        </p:spPr>
      </p:pic>
      <p:sp>
        <p:nvSpPr>
          <p:cNvPr id="867" name="Google Shape;867;p40"/>
          <p:cNvSpPr txBox="1"/>
          <p:nvPr/>
        </p:nvSpPr>
        <p:spPr>
          <a:xfrm>
            <a:off x="1443241" y="2654708"/>
            <a:ext cx="4666818"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83C8E"/>
              </a:buClr>
              <a:buSzPts val="1400"/>
              <a:buFont typeface="Poppins Light"/>
              <a:buNone/>
            </a:pPr>
            <a:r>
              <a:rPr b="0" i="0" lang="en-GB" sz="1400" u="none" cap="none" strike="noStrike">
                <a:solidFill>
                  <a:srgbClr val="D83C8E"/>
                </a:solidFill>
                <a:latin typeface="Poppins Light"/>
                <a:ea typeface="Poppins Light"/>
                <a:cs typeface="Poppins Light"/>
                <a:sym typeface="Poppins Light"/>
              </a:rPr>
              <a:t>Gender</a:t>
            </a:r>
            <a:endParaRPr/>
          </a:p>
          <a:p>
            <a:pPr indent="0" lvl="0" marL="0" marR="0" rtl="0" algn="l">
              <a:spcBef>
                <a:spcPts val="0"/>
              </a:spcBef>
              <a:spcAft>
                <a:spcPts val="0"/>
              </a:spcAft>
              <a:buNone/>
            </a:pPr>
            <a:r>
              <a:rPr lang="en-GB" sz="1400">
                <a:solidFill>
                  <a:srgbClr val="004C6B"/>
                </a:solidFill>
                <a:latin typeface="Poppins Light"/>
                <a:ea typeface="Poppins Light"/>
                <a:cs typeface="Poppins Light"/>
                <a:sym typeface="Poppins Light"/>
              </a:rPr>
              <a:t>In Q2, we received 28% more reviews from Women, compared to Men (64% 36%). However, the men we did survey reported a 4% greater satisfaction than women. </a:t>
            </a:r>
            <a:endParaRPr/>
          </a:p>
        </p:txBody>
      </p:sp>
      <p:sp>
        <p:nvSpPr>
          <p:cNvPr id="868" name="Google Shape;868;p40"/>
          <p:cNvSpPr txBox="1"/>
          <p:nvPr/>
        </p:nvSpPr>
        <p:spPr>
          <a:xfrm>
            <a:off x="1628800" y="4162289"/>
            <a:ext cx="475572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83C8E"/>
              </a:buClr>
              <a:buSzPts val="1400"/>
              <a:buFont typeface="Poppins Light"/>
              <a:buNone/>
            </a:pPr>
            <a:r>
              <a:rPr b="0" i="0" lang="en-GB" sz="1400" u="none" cap="none" strike="noStrike">
                <a:solidFill>
                  <a:srgbClr val="D83C8E"/>
                </a:solidFill>
                <a:latin typeface="Poppins Light"/>
                <a:ea typeface="Poppins Light"/>
                <a:cs typeface="Poppins Light"/>
                <a:sym typeface="Poppins Light"/>
              </a:rPr>
              <a:t>Age</a:t>
            </a:r>
            <a:endParaRPr/>
          </a:p>
          <a:p>
            <a:pPr indent="0" lvl="0" marL="0" marR="0" rtl="0" algn="l">
              <a:spcBef>
                <a:spcPts val="0"/>
              </a:spcBef>
              <a:spcAft>
                <a:spcPts val="0"/>
              </a:spcAft>
              <a:buNone/>
            </a:pPr>
            <a:r>
              <a:rPr b="0" i="0" lang="en-GB" sz="1400">
                <a:solidFill>
                  <a:srgbClr val="004C6B"/>
                </a:solidFill>
                <a:latin typeface="Poppins Light"/>
                <a:ea typeface="Poppins Light"/>
                <a:cs typeface="Poppins Light"/>
                <a:sym typeface="Poppins Light"/>
              </a:rPr>
              <a:t>We received the most feedback from </a:t>
            </a:r>
            <a:r>
              <a:rPr lang="en-GB" sz="1400">
                <a:solidFill>
                  <a:srgbClr val="004C6B"/>
                </a:solidFill>
                <a:latin typeface="Poppins Light"/>
                <a:ea typeface="Poppins Light"/>
                <a:cs typeface="Poppins Light"/>
                <a:sym typeface="Poppins Light"/>
              </a:rPr>
              <a:t>65-74</a:t>
            </a:r>
            <a:r>
              <a:rPr b="0" i="0" lang="en-GB" sz="1400">
                <a:solidFill>
                  <a:srgbClr val="004C6B"/>
                </a:solidFill>
                <a:latin typeface="Poppins Light"/>
                <a:ea typeface="Poppins Light"/>
                <a:cs typeface="Poppins Light"/>
                <a:sym typeface="Poppins Light"/>
              </a:rPr>
              <a:t>-year-olds. A majority of this age group reported positive experiences, with 84% expressing satisfaction. </a:t>
            </a:r>
            <a:r>
              <a:rPr lang="en-GB" sz="1400">
                <a:solidFill>
                  <a:srgbClr val="004C6B"/>
                </a:solidFill>
                <a:latin typeface="Poppins Light"/>
                <a:ea typeface="Poppins Light"/>
                <a:cs typeface="Poppins Light"/>
                <a:sym typeface="Poppins Light"/>
              </a:rPr>
              <a:t>3</a:t>
            </a:r>
            <a:r>
              <a:rPr b="0" i="0" lang="en-GB" sz="1400">
                <a:solidFill>
                  <a:srgbClr val="004C6B"/>
                </a:solidFill>
                <a:latin typeface="Poppins Light"/>
                <a:ea typeface="Poppins Light"/>
                <a:cs typeface="Poppins Light"/>
                <a:sym typeface="Poppins Light"/>
              </a:rPr>
              <a:t>% had negative experiences, and </a:t>
            </a:r>
            <a:r>
              <a:rPr lang="en-GB" sz="1400">
                <a:solidFill>
                  <a:srgbClr val="004C6B"/>
                </a:solidFill>
                <a:latin typeface="Poppins Light"/>
                <a:ea typeface="Poppins Light"/>
                <a:cs typeface="Poppins Light"/>
                <a:sym typeface="Poppins Light"/>
              </a:rPr>
              <a:t>13</a:t>
            </a:r>
            <a:r>
              <a:rPr b="0" i="0" lang="en-GB" sz="1400">
                <a:solidFill>
                  <a:srgbClr val="004C6B"/>
                </a:solidFill>
                <a:latin typeface="Poppins Light"/>
                <a:ea typeface="Poppins Light"/>
                <a:cs typeface="Poppins Light"/>
                <a:sym typeface="Poppins Light"/>
              </a:rPr>
              <a:t>% felt neutral about their visits.</a:t>
            </a:r>
            <a:endParaRPr/>
          </a:p>
        </p:txBody>
      </p:sp>
      <p:sp>
        <p:nvSpPr>
          <p:cNvPr id="869" name="Google Shape;869;p40"/>
          <p:cNvSpPr txBox="1"/>
          <p:nvPr/>
        </p:nvSpPr>
        <p:spPr>
          <a:xfrm>
            <a:off x="1516854" y="6002977"/>
            <a:ext cx="4519592"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83C8E"/>
              </a:buClr>
              <a:buSzPts val="1400"/>
              <a:buFont typeface="Poppins Light"/>
              <a:buNone/>
            </a:pPr>
            <a:r>
              <a:rPr b="0" i="0" lang="en-GB" sz="1400" u="none" cap="none" strike="noStrike">
                <a:solidFill>
                  <a:srgbClr val="D83C8E"/>
                </a:solidFill>
                <a:latin typeface="Poppins Light"/>
                <a:ea typeface="Poppins Light"/>
                <a:cs typeface="Poppins Light"/>
                <a:sym typeface="Poppins Light"/>
              </a:rPr>
              <a:t>Ethnicity</a:t>
            </a:r>
            <a:endParaRPr/>
          </a:p>
          <a:p>
            <a:pPr indent="0" lvl="0" marL="0" marR="0" rtl="0" algn="l">
              <a:spcBef>
                <a:spcPts val="0"/>
              </a:spcBef>
              <a:spcAft>
                <a:spcPts val="0"/>
              </a:spcAft>
              <a:buNone/>
            </a:pPr>
            <a:r>
              <a:rPr b="0" i="0" lang="en-GB" sz="1400">
                <a:solidFill>
                  <a:srgbClr val="004C6B"/>
                </a:solidFill>
                <a:latin typeface="Poppins Light"/>
                <a:ea typeface="Poppins Light"/>
                <a:cs typeface="Poppins Light"/>
                <a:sym typeface="Poppins Light"/>
              </a:rPr>
              <a:t>We received the most feedback from patients who identified as White British, with most of this ethnic group expressing positive experiences, 84%. </a:t>
            </a:r>
            <a:endParaRPr/>
          </a:p>
          <a:p>
            <a:pPr indent="0" lvl="0" marL="0" marR="0" rtl="0" algn="l">
              <a:spcBef>
                <a:spcPts val="0"/>
              </a:spcBef>
              <a:spcAft>
                <a:spcPts val="0"/>
              </a:spcAft>
              <a:buNone/>
            </a:pPr>
            <a:r>
              <a:t/>
            </a:r>
            <a:endParaRPr sz="1400">
              <a:solidFill>
                <a:srgbClr val="004C6B"/>
              </a:solidFill>
              <a:latin typeface="Poppins Light"/>
              <a:ea typeface="Poppins Light"/>
              <a:cs typeface="Poppins Light"/>
              <a:sym typeface="Poppins Light"/>
            </a:endParaRPr>
          </a:p>
          <a:p>
            <a:pPr indent="0" lvl="0" marL="0" marR="0" rtl="0" algn="l">
              <a:spcBef>
                <a:spcPts val="0"/>
              </a:spcBef>
              <a:spcAft>
                <a:spcPts val="0"/>
              </a:spcAft>
              <a:buNone/>
            </a:pPr>
            <a:r>
              <a:rPr lang="en-GB" sz="1400">
                <a:solidFill>
                  <a:srgbClr val="004C6B"/>
                </a:solidFill>
                <a:latin typeface="Poppins Light"/>
                <a:ea typeface="Poppins Light"/>
                <a:cs typeface="Poppins Light"/>
                <a:sym typeface="Poppins Light"/>
              </a:rPr>
              <a:t>60</a:t>
            </a:r>
            <a:r>
              <a:rPr b="0" i="0" lang="en-GB" sz="1400">
                <a:solidFill>
                  <a:srgbClr val="004C6B"/>
                </a:solidFill>
                <a:latin typeface="Poppins Light"/>
                <a:ea typeface="Poppins Light"/>
                <a:cs typeface="Poppins Light"/>
                <a:sym typeface="Poppins Light"/>
              </a:rPr>
              <a:t>% of the feedback we got was from patients from a </a:t>
            </a:r>
            <a:r>
              <a:rPr lang="en-GB" sz="1400">
                <a:solidFill>
                  <a:srgbClr val="004C6B"/>
                </a:solidFill>
                <a:latin typeface="Poppins Light"/>
                <a:ea typeface="Poppins Light"/>
                <a:cs typeface="Poppins Light"/>
                <a:sym typeface="Poppins Light"/>
              </a:rPr>
              <a:t>minority ethnic</a:t>
            </a:r>
            <a:r>
              <a:rPr b="0" i="0" lang="en-GB" sz="1400">
                <a:solidFill>
                  <a:srgbClr val="004C6B"/>
                </a:solidFill>
                <a:latin typeface="Poppins Light"/>
                <a:ea typeface="Poppins Light"/>
                <a:cs typeface="Poppins Light"/>
                <a:sym typeface="Poppins Light"/>
              </a:rPr>
              <a:t> background. Among patients who identified with an ethic background from this category, they had an overall positive sentiment of </a:t>
            </a:r>
            <a:r>
              <a:rPr lang="en-GB" sz="1400">
                <a:solidFill>
                  <a:srgbClr val="004C6B"/>
                </a:solidFill>
                <a:latin typeface="Poppins Light"/>
                <a:ea typeface="Poppins Light"/>
                <a:cs typeface="Poppins Light"/>
                <a:sym typeface="Poppins Light"/>
              </a:rPr>
              <a:t>74</a:t>
            </a:r>
            <a:r>
              <a:rPr b="0" i="0" lang="en-GB" sz="1400">
                <a:solidFill>
                  <a:srgbClr val="004C6B"/>
                </a:solidFill>
                <a:latin typeface="Poppins Light"/>
                <a:ea typeface="Poppins Light"/>
                <a:cs typeface="Poppins Light"/>
                <a:sym typeface="Poppins Light"/>
              </a:rPr>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pic>
        <p:nvPicPr>
          <p:cNvPr descr="A person standing next to a poster&#10;&#10;Description automatically generated with low confidence" id="874" name="Google Shape;874;p41"/>
          <p:cNvPicPr preferRelativeResize="0"/>
          <p:nvPr>
            <p:ph idx="2" type="pic"/>
          </p:nvPr>
        </p:nvPicPr>
        <p:blipFill rotWithShape="1">
          <a:blip r:embed="rId3">
            <a:alphaModFix/>
          </a:blip>
          <a:srcRect b="0" l="14054" r="14054" t="0"/>
          <a:stretch/>
        </p:blipFill>
        <p:spPr>
          <a:xfrm>
            <a:off x="-24" y="3548624"/>
            <a:ext cx="6858024" cy="6357982"/>
          </a:xfrm>
          <a:prstGeom prst="rect">
            <a:avLst/>
          </a:prstGeom>
          <a:noFill/>
          <a:ln>
            <a:noFill/>
          </a:ln>
        </p:spPr>
      </p:pic>
      <p:pic>
        <p:nvPicPr>
          <p:cNvPr descr="P8 Background shape.png" id="875" name="Google Shape;875;p41"/>
          <p:cNvPicPr preferRelativeResize="0"/>
          <p:nvPr/>
        </p:nvPicPr>
        <p:blipFill rotWithShape="1">
          <a:blip r:embed="rId4">
            <a:alphaModFix/>
          </a:blip>
          <a:srcRect b="42314" l="0" r="0" t="0"/>
          <a:stretch/>
        </p:blipFill>
        <p:spPr>
          <a:xfrm>
            <a:off x="0" y="0"/>
            <a:ext cx="6858000" cy="5595942"/>
          </a:xfrm>
          <a:prstGeom prst="rect">
            <a:avLst/>
          </a:prstGeom>
          <a:noFill/>
          <a:ln>
            <a:noFill/>
          </a:ln>
        </p:spPr>
      </p:pic>
      <p:sp>
        <p:nvSpPr>
          <p:cNvPr id="876" name="Google Shape;876;p41"/>
          <p:cNvSpPr txBox="1"/>
          <p:nvPr>
            <p:ph idx="12" type="sldNum"/>
          </p:nvPr>
        </p:nvSpPr>
        <p:spPr>
          <a:xfrm>
            <a:off x="5857215" y="216603"/>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877" name="Google Shape;877;p41"/>
          <p:cNvSpPr txBox="1"/>
          <p:nvPr>
            <p:ph idx="1" type="body"/>
          </p:nvPr>
        </p:nvSpPr>
        <p:spPr>
          <a:xfrm>
            <a:off x="426651" y="1013032"/>
            <a:ext cx="6072187" cy="928688"/>
          </a:xfrm>
          <a:prstGeom prst="rect">
            <a:avLst/>
          </a:prstGeom>
          <a:noFill/>
          <a:ln>
            <a:noFill/>
          </a:ln>
        </p:spPr>
        <p:txBody>
          <a:bodyPr anchorCtr="0" anchor="t" bIns="0" lIns="0" spcFirstLastPara="1" rIns="0" wrap="square" tIns="0">
            <a:noAutofit/>
          </a:bodyPr>
          <a:lstStyle/>
          <a:p>
            <a:pPr indent="0" lvl="0" marL="0" rtl="0" algn="l">
              <a:lnSpc>
                <a:spcPct val="109375"/>
              </a:lnSpc>
              <a:spcBef>
                <a:spcPts val="0"/>
              </a:spcBef>
              <a:spcAft>
                <a:spcPts val="0"/>
              </a:spcAft>
              <a:buClr>
                <a:schemeClr val="lt1"/>
              </a:buClr>
              <a:buSzPts val="3200"/>
              <a:buNone/>
            </a:pPr>
            <a:r>
              <a:rPr lang="en-GB"/>
              <a:t>Appendix</a:t>
            </a:r>
            <a:endParaRPr/>
          </a:p>
        </p:txBody>
      </p:sp>
      <p:cxnSp>
        <p:nvCxnSpPr>
          <p:cNvPr id="878" name="Google Shape;878;p41"/>
          <p:cNvCxnSpPr/>
          <p:nvPr/>
        </p:nvCxnSpPr>
        <p:spPr>
          <a:xfrm>
            <a:off x="419078" y="704817"/>
            <a:ext cx="6012000" cy="0"/>
          </a:xfrm>
          <a:prstGeom prst="straightConnector1">
            <a:avLst/>
          </a:prstGeom>
          <a:noFill/>
          <a:ln cap="flat" cmpd="sng" w="9525">
            <a:solidFill>
              <a:schemeClr val="lt2"/>
            </a:solidFill>
            <a:prstDash val="solid"/>
            <a:round/>
            <a:headEnd len="sm" w="sm" type="none"/>
            <a:tailEnd len="sm" w="sm"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42"/>
          <p:cNvSpPr txBox="1"/>
          <p:nvPr>
            <p:ph type="title"/>
          </p:nvPr>
        </p:nvSpPr>
        <p:spPr>
          <a:xfrm>
            <a:off x="0" y="920541"/>
            <a:ext cx="6266500" cy="853079"/>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1"/>
              </a:buClr>
              <a:buSzPts val="2400"/>
              <a:buFont typeface="Poppins"/>
              <a:buNone/>
            </a:pPr>
            <a:r>
              <a:rPr lang="en-GB" sz="2400">
                <a:solidFill>
                  <a:schemeClr val="accent1"/>
                </a:solidFill>
              </a:rPr>
              <a:t>No of reviews for each service type</a:t>
            </a:r>
            <a:endParaRPr/>
          </a:p>
        </p:txBody>
      </p:sp>
      <p:sp>
        <p:nvSpPr>
          <p:cNvPr id="885" name="Google Shape;885;p42"/>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886" name="Google Shape;886;p42"/>
          <p:cNvGraphicFramePr/>
          <p:nvPr/>
        </p:nvGraphicFramePr>
        <p:xfrm>
          <a:off x="407832" y="1574786"/>
          <a:ext cx="3000000" cy="3000000"/>
        </p:xfrm>
        <a:graphic>
          <a:graphicData uri="http://schemas.openxmlformats.org/drawingml/2006/table">
            <a:tbl>
              <a:tblPr bandRow="1" firstRow="1">
                <a:noFill/>
                <a:tableStyleId>{10A70CA8-1910-4BF0-8736-62B6D0E23D68}</a:tableStyleId>
              </a:tblPr>
              <a:tblGrid>
                <a:gridCol w="1869050"/>
                <a:gridCol w="1080125"/>
                <a:gridCol w="1008100"/>
                <a:gridCol w="1080125"/>
                <a:gridCol w="972150"/>
              </a:tblGrid>
              <a:tr h="370850">
                <a:tc>
                  <a:txBody>
                    <a:bodyPr/>
                    <a:lstStyle/>
                    <a:p>
                      <a:pPr indent="0" lvl="0" marL="0" marR="0" rtl="0" algn="l">
                        <a:spcBef>
                          <a:spcPts val="0"/>
                        </a:spcBef>
                        <a:spcAft>
                          <a:spcPts val="0"/>
                        </a:spcAft>
                        <a:buNone/>
                      </a:pPr>
                      <a:r>
                        <a:rPr lang="en-GB" sz="1400"/>
                        <a:t>Service Type</a:t>
                      </a:r>
                      <a:endParaRPr/>
                    </a:p>
                  </a:txBody>
                  <a:tcPr marT="45725" marB="45725" marR="91450" marL="91450"/>
                </a:tc>
                <a:tc>
                  <a:txBody>
                    <a:bodyPr/>
                    <a:lstStyle/>
                    <a:p>
                      <a:pPr indent="0" lvl="0" marL="0" marR="0" rtl="0" algn="ctr">
                        <a:spcBef>
                          <a:spcPts val="0"/>
                        </a:spcBef>
                        <a:spcAft>
                          <a:spcPts val="0"/>
                        </a:spcAft>
                        <a:buNone/>
                      </a:pPr>
                      <a:r>
                        <a:rPr lang="en-GB" sz="1400"/>
                        <a:t>Positive</a:t>
                      </a:r>
                      <a:endParaRPr/>
                    </a:p>
                  </a:txBody>
                  <a:tcPr marT="45725" marB="45725" marR="91450" marL="91450"/>
                </a:tc>
                <a:tc>
                  <a:txBody>
                    <a:bodyPr/>
                    <a:lstStyle/>
                    <a:p>
                      <a:pPr indent="0" lvl="0" marL="0" marR="0" rtl="0" algn="ctr">
                        <a:spcBef>
                          <a:spcPts val="0"/>
                        </a:spcBef>
                        <a:spcAft>
                          <a:spcPts val="0"/>
                        </a:spcAft>
                        <a:buNone/>
                      </a:pPr>
                      <a:r>
                        <a:rPr lang="en-GB" sz="1400"/>
                        <a:t>Neutral</a:t>
                      </a:r>
                      <a:endParaRPr/>
                    </a:p>
                  </a:txBody>
                  <a:tcPr marT="45725" marB="45725" marR="91450" marL="91450"/>
                </a:tc>
                <a:tc>
                  <a:txBody>
                    <a:bodyPr/>
                    <a:lstStyle/>
                    <a:p>
                      <a:pPr indent="0" lvl="0" marL="0" marR="0" rtl="0" algn="ctr">
                        <a:spcBef>
                          <a:spcPts val="0"/>
                        </a:spcBef>
                        <a:spcAft>
                          <a:spcPts val="0"/>
                        </a:spcAft>
                        <a:buNone/>
                      </a:pPr>
                      <a:r>
                        <a:rPr lang="en-GB" sz="1400"/>
                        <a:t>Negative</a:t>
                      </a:r>
                      <a:endParaRPr/>
                    </a:p>
                  </a:txBody>
                  <a:tcPr marT="45725" marB="45725" marR="91450" marL="91450"/>
                </a:tc>
                <a:tc>
                  <a:txBody>
                    <a:bodyPr/>
                    <a:lstStyle/>
                    <a:p>
                      <a:pPr indent="0" lvl="0" marL="0" marR="0" rtl="0" algn="ctr">
                        <a:spcBef>
                          <a:spcPts val="0"/>
                        </a:spcBef>
                        <a:spcAft>
                          <a:spcPts val="0"/>
                        </a:spcAft>
                        <a:buNone/>
                      </a:pPr>
                      <a:r>
                        <a:rPr lang="en-GB" sz="1400"/>
                        <a:t>Total</a:t>
                      </a:r>
                      <a:endParaRPr/>
                    </a:p>
                  </a:txBody>
                  <a:tcPr marT="45725" marB="45725" marR="91450" marL="91450"/>
                </a:tc>
              </a:tr>
              <a:tr h="370850">
                <a:tc>
                  <a:txBody>
                    <a:bodyPr/>
                    <a:lstStyle/>
                    <a:p>
                      <a:pPr indent="0" lvl="0" marL="0" marR="0" rtl="0" algn="l">
                        <a:spcBef>
                          <a:spcPts val="0"/>
                        </a:spcBef>
                        <a:spcAft>
                          <a:spcPts val="0"/>
                        </a:spcAft>
                        <a:buNone/>
                      </a:pPr>
                      <a:r>
                        <a:rPr lang="en-GB" sz="1200"/>
                        <a:t>GP</a:t>
                      </a:r>
                      <a:endParaRPr/>
                    </a:p>
                  </a:txBody>
                  <a:tcPr marT="45725" marB="45725" marR="91450" marL="91450"/>
                </a:tc>
                <a:tc>
                  <a:txBody>
                    <a:bodyPr/>
                    <a:lstStyle/>
                    <a:p>
                      <a:pPr indent="0" lvl="0" marL="0" marR="0" rtl="0" algn="ctr">
                        <a:spcBef>
                          <a:spcPts val="0"/>
                        </a:spcBef>
                        <a:spcAft>
                          <a:spcPts val="0"/>
                        </a:spcAft>
                        <a:buNone/>
                      </a:pPr>
                      <a:r>
                        <a:rPr lang="en-GB" sz="1200"/>
                        <a:t>220 (73%)</a:t>
                      </a:r>
                      <a:endParaRPr/>
                    </a:p>
                  </a:txBody>
                  <a:tcPr marT="45725" marB="45725" marR="91450" marL="91450"/>
                </a:tc>
                <a:tc>
                  <a:txBody>
                    <a:bodyPr/>
                    <a:lstStyle/>
                    <a:p>
                      <a:pPr indent="0" lvl="0" marL="0" marR="0" rtl="0" algn="ctr">
                        <a:spcBef>
                          <a:spcPts val="0"/>
                        </a:spcBef>
                        <a:spcAft>
                          <a:spcPts val="0"/>
                        </a:spcAft>
                        <a:buNone/>
                      </a:pPr>
                      <a:r>
                        <a:rPr lang="en-GB" sz="1200"/>
                        <a:t>59 (20%)</a:t>
                      </a:r>
                      <a:endParaRPr/>
                    </a:p>
                  </a:txBody>
                  <a:tcPr marT="45725" marB="45725" marR="91450" marL="91450"/>
                </a:tc>
                <a:tc>
                  <a:txBody>
                    <a:bodyPr/>
                    <a:lstStyle/>
                    <a:p>
                      <a:pPr indent="0" lvl="0" marL="0" marR="0" rtl="0" algn="ctr">
                        <a:spcBef>
                          <a:spcPts val="0"/>
                        </a:spcBef>
                        <a:spcAft>
                          <a:spcPts val="0"/>
                        </a:spcAft>
                        <a:buNone/>
                      </a:pPr>
                      <a:r>
                        <a:rPr lang="en-GB" sz="1200"/>
                        <a:t>22 (7%)</a:t>
                      </a:r>
                      <a:endParaRPr/>
                    </a:p>
                  </a:txBody>
                  <a:tcPr marT="45725" marB="45725" marR="91450" marL="91450"/>
                </a:tc>
                <a:tc>
                  <a:txBody>
                    <a:bodyPr/>
                    <a:lstStyle/>
                    <a:p>
                      <a:pPr indent="0" lvl="0" marL="0" marR="0" rtl="0" algn="ctr">
                        <a:spcBef>
                          <a:spcPts val="0"/>
                        </a:spcBef>
                        <a:spcAft>
                          <a:spcPts val="0"/>
                        </a:spcAft>
                        <a:buNone/>
                      </a:pPr>
                      <a:r>
                        <a:rPr lang="en-GB" sz="1200"/>
                        <a:t>301</a:t>
                      </a:r>
                      <a:endParaRPr/>
                    </a:p>
                  </a:txBody>
                  <a:tcPr marT="45725" marB="45725" marR="91450" marL="91450"/>
                </a:tc>
              </a:tr>
              <a:tr h="370850">
                <a:tc>
                  <a:txBody>
                    <a:bodyPr/>
                    <a:lstStyle/>
                    <a:p>
                      <a:pPr indent="0" lvl="0" marL="0" marR="0" rtl="0" algn="l">
                        <a:spcBef>
                          <a:spcPts val="0"/>
                        </a:spcBef>
                        <a:spcAft>
                          <a:spcPts val="0"/>
                        </a:spcAft>
                        <a:buNone/>
                      </a:pPr>
                      <a:r>
                        <a:rPr lang="en-GB" sz="1200"/>
                        <a:t>Hospital</a:t>
                      </a:r>
                      <a:endParaRPr/>
                    </a:p>
                  </a:txBody>
                  <a:tcPr marT="45725" marB="45725" marR="91450" marL="91450"/>
                </a:tc>
                <a:tc>
                  <a:txBody>
                    <a:bodyPr/>
                    <a:lstStyle/>
                    <a:p>
                      <a:pPr indent="0" lvl="0" marL="0" marR="0" rtl="0" algn="ctr">
                        <a:spcBef>
                          <a:spcPts val="0"/>
                        </a:spcBef>
                        <a:spcAft>
                          <a:spcPts val="0"/>
                        </a:spcAft>
                        <a:buNone/>
                      </a:pPr>
                      <a:r>
                        <a:rPr lang="en-GB" sz="1200"/>
                        <a:t>151 (76%)</a:t>
                      </a:r>
                      <a:endParaRPr/>
                    </a:p>
                  </a:txBody>
                  <a:tcPr marT="45725" marB="45725" marR="91450" marL="91450"/>
                </a:tc>
                <a:tc>
                  <a:txBody>
                    <a:bodyPr/>
                    <a:lstStyle/>
                    <a:p>
                      <a:pPr indent="0" lvl="0" marL="0" marR="0" rtl="0" algn="ctr">
                        <a:spcBef>
                          <a:spcPts val="0"/>
                        </a:spcBef>
                        <a:spcAft>
                          <a:spcPts val="0"/>
                        </a:spcAft>
                        <a:buNone/>
                      </a:pPr>
                      <a:r>
                        <a:rPr lang="en-GB" sz="1200"/>
                        <a:t>34 (17%)</a:t>
                      </a:r>
                      <a:endParaRPr/>
                    </a:p>
                  </a:txBody>
                  <a:tcPr marT="45725" marB="45725" marR="91450" marL="91450"/>
                </a:tc>
                <a:tc>
                  <a:txBody>
                    <a:bodyPr/>
                    <a:lstStyle/>
                    <a:p>
                      <a:pPr indent="0" lvl="0" marL="0" marR="0" rtl="0" algn="ctr">
                        <a:spcBef>
                          <a:spcPts val="0"/>
                        </a:spcBef>
                        <a:spcAft>
                          <a:spcPts val="0"/>
                        </a:spcAft>
                        <a:buNone/>
                      </a:pPr>
                      <a:r>
                        <a:rPr lang="en-GB" sz="1200"/>
                        <a:t>14 (7%)</a:t>
                      </a:r>
                      <a:endParaRPr/>
                    </a:p>
                  </a:txBody>
                  <a:tcPr marT="45725" marB="45725" marR="91450" marL="91450"/>
                </a:tc>
                <a:tc>
                  <a:txBody>
                    <a:bodyPr/>
                    <a:lstStyle/>
                    <a:p>
                      <a:pPr indent="0" lvl="0" marL="0" marR="0" rtl="0" algn="ctr">
                        <a:spcBef>
                          <a:spcPts val="0"/>
                        </a:spcBef>
                        <a:spcAft>
                          <a:spcPts val="0"/>
                        </a:spcAft>
                        <a:buNone/>
                      </a:pPr>
                      <a:r>
                        <a:rPr lang="en-GB" sz="1200"/>
                        <a:t>199</a:t>
                      </a:r>
                      <a:endParaRPr/>
                    </a:p>
                  </a:txBody>
                  <a:tcPr marT="45725" marB="45725" marR="91450" marL="91450"/>
                </a:tc>
              </a:tr>
              <a:tr h="370850">
                <a:tc>
                  <a:txBody>
                    <a:bodyPr/>
                    <a:lstStyle/>
                    <a:p>
                      <a:pPr indent="0" lvl="0" marL="0" marR="0" rtl="0" algn="l">
                        <a:spcBef>
                          <a:spcPts val="0"/>
                        </a:spcBef>
                        <a:spcAft>
                          <a:spcPts val="0"/>
                        </a:spcAft>
                        <a:buNone/>
                      </a:pPr>
                      <a:r>
                        <a:rPr lang="en-GB" sz="1200"/>
                        <a:t>Pharmacy</a:t>
                      </a:r>
                      <a:endParaRPr/>
                    </a:p>
                  </a:txBody>
                  <a:tcPr marT="45725" marB="45725" marR="91450" marL="91450"/>
                </a:tc>
                <a:tc>
                  <a:txBody>
                    <a:bodyPr/>
                    <a:lstStyle/>
                    <a:p>
                      <a:pPr indent="0" lvl="0" marL="0" marR="0" rtl="0" algn="ctr">
                        <a:spcBef>
                          <a:spcPts val="0"/>
                        </a:spcBef>
                        <a:spcAft>
                          <a:spcPts val="0"/>
                        </a:spcAft>
                        <a:buNone/>
                      </a:pPr>
                      <a:r>
                        <a:rPr lang="en-GB" sz="1200"/>
                        <a:t>139 (89%)</a:t>
                      </a:r>
                      <a:endParaRPr/>
                    </a:p>
                  </a:txBody>
                  <a:tcPr marT="45725" marB="45725" marR="91450" marL="91450"/>
                </a:tc>
                <a:tc>
                  <a:txBody>
                    <a:bodyPr/>
                    <a:lstStyle/>
                    <a:p>
                      <a:pPr indent="0" lvl="0" marL="0" marR="0" rtl="0" algn="ctr">
                        <a:spcBef>
                          <a:spcPts val="0"/>
                        </a:spcBef>
                        <a:spcAft>
                          <a:spcPts val="0"/>
                        </a:spcAft>
                        <a:buNone/>
                      </a:pPr>
                      <a:r>
                        <a:rPr lang="en-GB" sz="1200"/>
                        <a:t>12 (8%)</a:t>
                      </a:r>
                      <a:endParaRPr/>
                    </a:p>
                  </a:txBody>
                  <a:tcPr marT="45725" marB="45725" marR="91450" marL="91450"/>
                </a:tc>
                <a:tc>
                  <a:txBody>
                    <a:bodyPr/>
                    <a:lstStyle/>
                    <a:p>
                      <a:pPr indent="0" lvl="0" marL="0" marR="0" rtl="0" algn="ctr">
                        <a:spcBef>
                          <a:spcPts val="0"/>
                        </a:spcBef>
                        <a:spcAft>
                          <a:spcPts val="0"/>
                        </a:spcAft>
                        <a:buNone/>
                      </a:pPr>
                      <a:r>
                        <a:rPr lang="en-GB" sz="1200"/>
                        <a:t>5 (3%)</a:t>
                      </a:r>
                      <a:endParaRPr/>
                    </a:p>
                  </a:txBody>
                  <a:tcPr marT="45725" marB="45725" marR="91450" marL="91450"/>
                </a:tc>
                <a:tc>
                  <a:txBody>
                    <a:bodyPr/>
                    <a:lstStyle/>
                    <a:p>
                      <a:pPr indent="0" lvl="0" marL="0" marR="0" rtl="0" algn="ctr">
                        <a:spcBef>
                          <a:spcPts val="0"/>
                        </a:spcBef>
                        <a:spcAft>
                          <a:spcPts val="0"/>
                        </a:spcAft>
                        <a:buNone/>
                      </a:pPr>
                      <a:r>
                        <a:rPr lang="en-GB" sz="1200"/>
                        <a:t>156</a:t>
                      </a:r>
                      <a:endParaRPr/>
                    </a:p>
                  </a:txBody>
                  <a:tcPr marT="45725" marB="45725" marR="91450" marL="91450"/>
                </a:tc>
              </a:tr>
              <a:tr h="370850">
                <a:tc>
                  <a:txBody>
                    <a:bodyPr/>
                    <a:lstStyle/>
                    <a:p>
                      <a:pPr indent="0" lvl="0" marL="0" marR="0" rtl="0" algn="l">
                        <a:spcBef>
                          <a:spcPts val="0"/>
                        </a:spcBef>
                        <a:spcAft>
                          <a:spcPts val="0"/>
                        </a:spcAft>
                        <a:buNone/>
                      </a:pPr>
                      <a:r>
                        <a:rPr lang="en-GB" sz="1200"/>
                        <a:t>Dental Care</a:t>
                      </a:r>
                      <a:endParaRPr/>
                    </a:p>
                  </a:txBody>
                  <a:tcPr marT="45725" marB="45725" marR="91450" marL="91450"/>
                </a:tc>
                <a:tc>
                  <a:txBody>
                    <a:bodyPr/>
                    <a:lstStyle/>
                    <a:p>
                      <a:pPr indent="0" lvl="0" marL="0" marR="0" rtl="0" algn="ctr">
                        <a:spcBef>
                          <a:spcPts val="0"/>
                        </a:spcBef>
                        <a:spcAft>
                          <a:spcPts val="0"/>
                        </a:spcAft>
                        <a:buNone/>
                      </a:pPr>
                      <a:r>
                        <a:rPr lang="en-GB" sz="1200"/>
                        <a:t>53 (87%)</a:t>
                      </a:r>
                      <a:endParaRPr/>
                    </a:p>
                  </a:txBody>
                  <a:tcPr marT="45725" marB="45725" marR="91450" marL="91450"/>
                </a:tc>
                <a:tc>
                  <a:txBody>
                    <a:bodyPr/>
                    <a:lstStyle/>
                    <a:p>
                      <a:pPr indent="0" lvl="0" marL="0" marR="0" rtl="0" algn="ctr">
                        <a:spcBef>
                          <a:spcPts val="0"/>
                        </a:spcBef>
                        <a:spcAft>
                          <a:spcPts val="0"/>
                        </a:spcAft>
                        <a:buNone/>
                      </a:pPr>
                      <a:r>
                        <a:rPr lang="en-GB" sz="1200"/>
                        <a:t>3 (5%)</a:t>
                      </a:r>
                      <a:endParaRPr/>
                    </a:p>
                  </a:txBody>
                  <a:tcPr marT="45725" marB="45725" marR="91450" marL="91450"/>
                </a:tc>
                <a:tc>
                  <a:txBody>
                    <a:bodyPr/>
                    <a:lstStyle/>
                    <a:p>
                      <a:pPr indent="0" lvl="0" marL="0" marR="0" rtl="0" algn="ctr">
                        <a:spcBef>
                          <a:spcPts val="0"/>
                        </a:spcBef>
                        <a:spcAft>
                          <a:spcPts val="0"/>
                        </a:spcAft>
                        <a:buNone/>
                      </a:pPr>
                      <a:r>
                        <a:rPr lang="en-GB" sz="1200"/>
                        <a:t>5 (8%)</a:t>
                      </a:r>
                      <a:endParaRPr/>
                    </a:p>
                  </a:txBody>
                  <a:tcPr marT="45725" marB="45725" marR="91450" marL="91450"/>
                </a:tc>
                <a:tc>
                  <a:txBody>
                    <a:bodyPr/>
                    <a:lstStyle/>
                    <a:p>
                      <a:pPr indent="0" lvl="0" marL="0" marR="0" rtl="0" algn="ctr">
                        <a:spcBef>
                          <a:spcPts val="0"/>
                        </a:spcBef>
                        <a:spcAft>
                          <a:spcPts val="0"/>
                        </a:spcAft>
                        <a:buNone/>
                      </a:pPr>
                      <a:r>
                        <a:rPr lang="en-GB" sz="1200"/>
                        <a:t>61</a:t>
                      </a:r>
                      <a:endParaRPr/>
                    </a:p>
                  </a:txBody>
                  <a:tcPr marT="45725" marB="45725" marR="91450" marL="91450"/>
                </a:tc>
              </a:tr>
              <a:tr h="370850">
                <a:tc>
                  <a:txBody>
                    <a:bodyPr/>
                    <a:lstStyle/>
                    <a:p>
                      <a:pPr indent="0" lvl="0" marL="0" marR="0" rtl="0" algn="l">
                        <a:spcBef>
                          <a:spcPts val="0"/>
                        </a:spcBef>
                        <a:spcAft>
                          <a:spcPts val="0"/>
                        </a:spcAft>
                        <a:buNone/>
                      </a:pPr>
                      <a:r>
                        <a:rPr lang="en-GB" sz="1200"/>
                        <a:t>Emergency</a:t>
                      </a:r>
                      <a:endParaRPr/>
                    </a:p>
                  </a:txBody>
                  <a:tcPr marT="45725" marB="45725" marR="91450" marL="91450"/>
                </a:tc>
                <a:tc>
                  <a:txBody>
                    <a:bodyPr/>
                    <a:lstStyle/>
                    <a:p>
                      <a:pPr indent="0" lvl="0" marL="0" marR="0" rtl="0" algn="ctr">
                        <a:spcBef>
                          <a:spcPts val="0"/>
                        </a:spcBef>
                        <a:spcAft>
                          <a:spcPts val="0"/>
                        </a:spcAft>
                        <a:buNone/>
                      </a:pPr>
                      <a:r>
                        <a:rPr lang="en-GB" sz="1200"/>
                        <a:t>11 (65%)</a:t>
                      </a:r>
                      <a:endParaRPr/>
                    </a:p>
                  </a:txBody>
                  <a:tcPr marT="45725" marB="45725" marR="91450" marL="91450"/>
                </a:tc>
                <a:tc>
                  <a:txBody>
                    <a:bodyPr/>
                    <a:lstStyle/>
                    <a:p>
                      <a:pPr indent="0" lvl="0" marL="0" marR="0" rtl="0" algn="ctr">
                        <a:spcBef>
                          <a:spcPts val="0"/>
                        </a:spcBef>
                        <a:spcAft>
                          <a:spcPts val="0"/>
                        </a:spcAft>
                        <a:buNone/>
                      </a:pPr>
                      <a:r>
                        <a:rPr lang="en-GB" sz="1200"/>
                        <a:t>2 (12%)</a:t>
                      </a:r>
                      <a:endParaRPr/>
                    </a:p>
                  </a:txBody>
                  <a:tcPr marT="45725" marB="45725" marR="91450" marL="91450"/>
                </a:tc>
                <a:tc>
                  <a:txBody>
                    <a:bodyPr/>
                    <a:lstStyle/>
                    <a:p>
                      <a:pPr indent="0" lvl="0" marL="0" marR="0" rtl="0" algn="ctr">
                        <a:spcBef>
                          <a:spcPts val="0"/>
                        </a:spcBef>
                        <a:spcAft>
                          <a:spcPts val="0"/>
                        </a:spcAft>
                        <a:buNone/>
                      </a:pPr>
                      <a:r>
                        <a:rPr lang="en-GB" sz="1200"/>
                        <a:t>4 (24%)</a:t>
                      </a:r>
                      <a:endParaRPr/>
                    </a:p>
                  </a:txBody>
                  <a:tcPr marT="45725" marB="45725" marR="91450" marL="91450"/>
                </a:tc>
                <a:tc>
                  <a:txBody>
                    <a:bodyPr/>
                    <a:lstStyle/>
                    <a:p>
                      <a:pPr indent="0" lvl="0" marL="0" marR="0" rtl="0" algn="ctr">
                        <a:spcBef>
                          <a:spcPts val="0"/>
                        </a:spcBef>
                        <a:spcAft>
                          <a:spcPts val="0"/>
                        </a:spcAft>
                        <a:buNone/>
                      </a:pPr>
                      <a:r>
                        <a:rPr lang="en-GB" sz="1200"/>
                        <a:t>17</a:t>
                      </a:r>
                      <a:endParaRPr/>
                    </a:p>
                  </a:txBody>
                  <a:tcPr marT="45725" marB="45725" marR="91450" marL="91450"/>
                </a:tc>
              </a:tr>
              <a:tr h="370850">
                <a:tc>
                  <a:txBody>
                    <a:bodyPr/>
                    <a:lstStyle/>
                    <a:p>
                      <a:pPr indent="0" lvl="0" marL="0" marR="0" rtl="0" algn="l">
                        <a:spcBef>
                          <a:spcPts val="0"/>
                        </a:spcBef>
                        <a:spcAft>
                          <a:spcPts val="0"/>
                        </a:spcAft>
                        <a:buNone/>
                      </a:pPr>
                      <a:r>
                        <a:rPr lang="en-GB" sz="1200"/>
                        <a:t>Opticians</a:t>
                      </a:r>
                      <a:endParaRPr/>
                    </a:p>
                  </a:txBody>
                  <a:tcPr marT="45725" marB="45725" marR="91450" marL="91450"/>
                </a:tc>
                <a:tc>
                  <a:txBody>
                    <a:bodyPr/>
                    <a:lstStyle/>
                    <a:p>
                      <a:pPr indent="0" lvl="0" marL="0" marR="0" rtl="0" algn="ctr">
                        <a:spcBef>
                          <a:spcPts val="0"/>
                        </a:spcBef>
                        <a:spcAft>
                          <a:spcPts val="0"/>
                        </a:spcAft>
                        <a:buNone/>
                      </a:pPr>
                      <a:r>
                        <a:rPr lang="en-GB" sz="1200"/>
                        <a:t>14 (93%)</a:t>
                      </a:r>
                      <a:endParaRPr/>
                    </a:p>
                  </a:txBody>
                  <a:tcPr marT="45725" marB="45725" marR="91450" marL="91450"/>
                </a:tc>
                <a:tc>
                  <a:txBody>
                    <a:bodyPr/>
                    <a:lstStyle/>
                    <a:p>
                      <a:pPr indent="0" lvl="0" marL="0" marR="0" rtl="0" algn="ctr">
                        <a:spcBef>
                          <a:spcPts val="0"/>
                        </a:spcBef>
                        <a:spcAft>
                          <a:spcPts val="0"/>
                        </a:spcAft>
                        <a:buNone/>
                      </a:pPr>
                      <a:r>
                        <a:rPr lang="en-GB" sz="1200"/>
                        <a:t>1 (7%)</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15</a:t>
                      </a:r>
                      <a:endParaRPr/>
                    </a:p>
                  </a:txBody>
                  <a:tcPr marT="45725" marB="45725" marR="91450" marL="91450"/>
                </a:tc>
              </a:tr>
              <a:tr h="370850">
                <a:tc>
                  <a:txBody>
                    <a:bodyPr/>
                    <a:lstStyle/>
                    <a:p>
                      <a:pPr indent="0" lvl="0" marL="0" marR="0" rtl="0" algn="l">
                        <a:spcBef>
                          <a:spcPts val="0"/>
                        </a:spcBef>
                        <a:spcAft>
                          <a:spcPts val="0"/>
                        </a:spcAft>
                        <a:buNone/>
                      </a:pPr>
                      <a:r>
                        <a:rPr lang="en-GB" sz="1200"/>
                        <a:t>Community</a:t>
                      </a:r>
                      <a:endParaRPr/>
                    </a:p>
                  </a:txBody>
                  <a:tcPr marT="45725" marB="45725" marR="91450" marL="91450"/>
                </a:tc>
                <a:tc>
                  <a:txBody>
                    <a:bodyPr/>
                    <a:lstStyle/>
                    <a:p>
                      <a:pPr indent="0" lvl="0" marL="0" marR="0" rtl="0" algn="ctr">
                        <a:spcBef>
                          <a:spcPts val="0"/>
                        </a:spcBef>
                        <a:spcAft>
                          <a:spcPts val="0"/>
                        </a:spcAft>
                        <a:buNone/>
                      </a:pPr>
                      <a:r>
                        <a:rPr lang="en-GB" sz="1200"/>
                        <a:t>8 (80%)</a:t>
                      </a:r>
                      <a:endParaRPr/>
                    </a:p>
                  </a:txBody>
                  <a:tcPr marT="45725" marB="45725" marR="91450" marL="91450"/>
                </a:tc>
                <a:tc>
                  <a:txBody>
                    <a:bodyPr/>
                    <a:lstStyle/>
                    <a:p>
                      <a:pPr indent="0" lvl="0" marL="0" marR="0" rtl="0" algn="ctr">
                        <a:spcBef>
                          <a:spcPts val="0"/>
                        </a:spcBef>
                        <a:spcAft>
                          <a:spcPts val="0"/>
                        </a:spcAft>
                        <a:buNone/>
                      </a:pPr>
                      <a:r>
                        <a:rPr lang="en-GB" sz="1200"/>
                        <a:t>2 (20%)</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10</a:t>
                      </a:r>
                      <a:endParaRPr/>
                    </a:p>
                  </a:txBody>
                  <a:tcPr marT="45725" marB="45725" marR="91450" marL="91450"/>
                </a:tc>
              </a:tr>
              <a:tr h="370850">
                <a:tc>
                  <a:txBody>
                    <a:bodyPr/>
                    <a:lstStyle/>
                    <a:p>
                      <a:pPr indent="0" lvl="0" marL="0" marR="0" rtl="0" algn="l">
                        <a:spcBef>
                          <a:spcPts val="0"/>
                        </a:spcBef>
                        <a:spcAft>
                          <a:spcPts val="0"/>
                        </a:spcAft>
                        <a:buNone/>
                      </a:pPr>
                      <a:r>
                        <a:rPr lang="en-GB" sz="1200"/>
                        <a:t>MentalHealth</a:t>
                      </a:r>
                      <a:endParaRPr/>
                    </a:p>
                  </a:txBody>
                  <a:tcPr marT="45725" marB="45725" marR="91450" marL="91450"/>
                </a:tc>
                <a:tc>
                  <a:txBody>
                    <a:bodyPr/>
                    <a:lstStyle/>
                    <a:p>
                      <a:pPr indent="0" lvl="0" marL="0" marR="0" rtl="0" algn="ctr">
                        <a:spcBef>
                          <a:spcPts val="0"/>
                        </a:spcBef>
                        <a:spcAft>
                          <a:spcPts val="0"/>
                        </a:spcAft>
                        <a:buNone/>
                      </a:pPr>
                      <a:r>
                        <a:rPr lang="en-GB" sz="1200"/>
                        <a:t>3 (100%)</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3</a:t>
                      </a:r>
                      <a:endParaRPr/>
                    </a:p>
                  </a:txBody>
                  <a:tcPr marT="45725" marB="45725" marR="91450" marL="91450"/>
                </a:tc>
              </a:tr>
              <a:tr h="370850">
                <a:tc>
                  <a:txBody>
                    <a:bodyPr/>
                    <a:lstStyle/>
                    <a:p>
                      <a:pPr indent="0" lvl="0" marL="0" marR="0" rtl="0" algn="l">
                        <a:spcBef>
                          <a:spcPts val="0"/>
                        </a:spcBef>
                        <a:spcAft>
                          <a:spcPts val="0"/>
                        </a:spcAft>
                        <a:buNone/>
                      </a:pPr>
                      <a:r>
                        <a:rPr lang="en-GB" sz="1200"/>
                        <a:t>SocialCare</a:t>
                      </a:r>
                      <a:endParaRPr/>
                    </a:p>
                  </a:txBody>
                  <a:tcPr marT="45725" marB="45725" marR="91450" marL="91450"/>
                </a:tc>
                <a:tc>
                  <a:txBody>
                    <a:bodyPr/>
                    <a:lstStyle/>
                    <a:p>
                      <a:pPr indent="0" lvl="0" marL="0" marR="0" rtl="0" algn="ctr">
                        <a:spcBef>
                          <a:spcPts val="0"/>
                        </a:spcBef>
                        <a:spcAft>
                          <a:spcPts val="0"/>
                        </a:spcAft>
                        <a:buNone/>
                      </a:pPr>
                      <a:r>
                        <a:rPr lang="en-GB" sz="1200"/>
                        <a:t>1 (100%)</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1</a:t>
                      </a:r>
                      <a:endParaRPr/>
                    </a:p>
                  </a:txBody>
                  <a:tcPr marT="45725" marB="45725" marR="91450" marL="91450"/>
                </a:tc>
              </a:tr>
              <a:tr h="370850">
                <a:tc>
                  <a:txBody>
                    <a:bodyPr/>
                    <a:lstStyle/>
                    <a:p>
                      <a:pPr indent="0" lvl="0" marL="0" marR="0" rtl="0" algn="l">
                        <a:spcBef>
                          <a:spcPts val="0"/>
                        </a:spcBef>
                        <a:spcAft>
                          <a:spcPts val="0"/>
                        </a:spcAft>
                        <a:buNone/>
                      </a:pPr>
                      <a:r>
                        <a:rPr lang="en-GB" sz="1200"/>
                        <a:t>Other</a:t>
                      </a:r>
                      <a:endParaRPr/>
                    </a:p>
                  </a:txBody>
                  <a:tcPr marT="45725" marB="45725" marR="91450" marL="91450"/>
                </a:tc>
                <a:tc>
                  <a:txBody>
                    <a:bodyPr/>
                    <a:lstStyle/>
                    <a:p>
                      <a:pPr indent="0" lvl="0" marL="0" marR="0" rtl="0" algn="ctr">
                        <a:spcBef>
                          <a:spcPts val="0"/>
                        </a:spcBef>
                        <a:spcAft>
                          <a:spcPts val="0"/>
                        </a:spcAft>
                        <a:buNone/>
                      </a:pPr>
                      <a:r>
                        <a:rPr lang="en-GB" sz="1200"/>
                        <a:t>1 (100%)</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0 (0%)</a:t>
                      </a:r>
                      <a:endParaRPr/>
                    </a:p>
                  </a:txBody>
                  <a:tcPr marT="45725" marB="45725" marR="91450" marL="91450"/>
                </a:tc>
                <a:tc>
                  <a:txBody>
                    <a:bodyPr/>
                    <a:lstStyle/>
                    <a:p>
                      <a:pPr indent="0" lvl="0" marL="0" marR="0" rtl="0" algn="ctr">
                        <a:spcBef>
                          <a:spcPts val="0"/>
                        </a:spcBef>
                        <a:spcAft>
                          <a:spcPts val="0"/>
                        </a:spcAft>
                        <a:buNone/>
                      </a:pPr>
                      <a:r>
                        <a:rPr lang="en-GB" sz="1200"/>
                        <a:t>1</a:t>
                      </a:r>
                      <a:endParaRPr/>
                    </a:p>
                  </a:txBody>
                  <a:tcPr marT="45725" marB="45725" marR="91450" marL="91450"/>
                </a:tc>
              </a:tr>
              <a:tr h="370850">
                <a:tc>
                  <a:txBody>
                    <a:bodyPr/>
                    <a:lstStyle/>
                    <a:p>
                      <a:pPr indent="0" lvl="0" marL="0" marR="0" rtl="0" algn="l">
                        <a:spcBef>
                          <a:spcPts val="0"/>
                        </a:spcBef>
                        <a:spcAft>
                          <a:spcPts val="0"/>
                        </a:spcAft>
                        <a:buNone/>
                      </a:pPr>
                      <a:r>
                        <a:rPr b="1" lang="en-GB" sz="1200">
                          <a:solidFill>
                            <a:schemeClr val="lt1"/>
                          </a:solidFill>
                        </a:rPr>
                        <a:t>Overall Total</a:t>
                      </a:r>
                      <a:endParaRPr/>
                    </a:p>
                  </a:txBody>
                  <a:tcPr marT="45725" marB="45725" marR="91450" marL="91450">
                    <a:solidFill>
                      <a:schemeClr val="accent1"/>
                    </a:solidFill>
                  </a:tcPr>
                </a:tc>
                <a:tc>
                  <a:txBody>
                    <a:bodyPr/>
                    <a:lstStyle/>
                    <a:p>
                      <a:pPr indent="0" lvl="0" marL="0" marR="0" rtl="0" algn="ctr">
                        <a:spcBef>
                          <a:spcPts val="0"/>
                        </a:spcBef>
                        <a:spcAft>
                          <a:spcPts val="0"/>
                        </a:spcAft>
                        <a:buNone/>
                      </a:pPr>
                      <a:r>
                        <a:rPr b="1" lang="en-GB" sz="1200">
                          <a:solidFill>
                            <a:schemeClr val="lt1"/>
                          </a:solidFill>
                        </a:rPr>
                        <a:t>601</a:t>
                      </a:r>
                      <a:endParaRPr/>
                    </a:p>
                  </a:txBody>
                  <a:tcPr marT="45725" marB="45725" marR="91450" marL="91450">
                    <a:solidFill>
                      <a:schemeClr val="accent1"/>
                    </a:solidFill>
                  </a:tcPr>
                </a:tc>
                <a:tc>
                  <a:txBody>
                    <a:bodyPr/>
                    <a:lstStyle/>
                    <a:p>
                      <a:pPr indent="0" lvl="0" marL="0" marR="0" rtl="0" algn="ctr">
                        <a:spcBef>
                          <a:spcPts val="0"/>
                        </a:spcBef>
                        <a:spcAft>
                          <a:spcPts val="0"/>
                        </a:spcAft>
                        <a:buNone/>
                      </a:pPr>
                      <a:r>
                        <a:rPr b="1" lang="en-GB" sz="1200">
                          <a:solidFill>
                            <a:schemeClr val="lt1"/>
                          </a:solidFill>
                        </a:rPr>
                        <a:t>113</a:t>
                      </a:r>
                      <a:endParaRPr/>
                    </a:p>
                  </a:txBody>
                  <a:tcPr marT="45725" marB="45725" marR="91450" marL="91450">
                    <a:solidFill>
                      <a:schemeClr val="accent1"/>
                    </a:solidFill>
                  </a:tcPr>
                </a:tc>
                <a:tc>
                  <a:txBody>
                    <a:bodyPr/>
                    <a:lstStyle/>
                    <a:p>
                      <a:pPr indent="0" lvl="0" marL="0" marR="0" rtl="0" algn="ctr">
                        <a:spcBef>
                          <a:spcPts val="0"/>
                        </a:spcBef>
                        <a:spcAft>
                          <a:spcPts val="0"/>
                        </a:spcAft>
                        <a:buNone/>
                      </a:pPr>
                      <a:r>
                        <a:rPr b="1" lang="en-GB" sz="1200">
                          <a:solidFill>
                            <a:schemeClr val="lt1"/>
                          </a:solidFill>
                        </a:rPr>
                        <a:t>50</a:t>
                      </a:r>
                      <a:endParaRPr/>
                    </a:p>
                  </a:txBody>
                  <a:tcPr marT="45725" marB="45725" marR="91450" marL="91450">
                    <a:solidFill>
                      <a:schemeClr val="accent1"/>
                    </a:solidFill>
                  </a:tcPr>
                </a:tc>
                <a:tc>
                  <a:txBody>
                    <a:bodyPr/>
                    <a:lstStyle/>
                    <a:p>
                      <a:pPr indent="0" lvl="0" marL="0" marR="0" rtl="0" algn="ctr">
                        <a:spcBef>
                          <a:spcPts val="0"/>
                        </a:spcBef>
                        <a:spcAft>
                          <a:spcPts val="0"/>
                        </a:spcAft>
                        <a:buNone/>
                      </a:pPr>
                      <a:r>
                        <a:rPr b="1" lang="en-GB" sz="1200">
                          <a:solidFill>
                            <a:schemeClr val="lt1"/>
                          </a:solidFill>
                        </a:rPr>
                        <a:t>764</a:t>
                      </a:r>
                      <a:endParaRPr/>
                    </a:p>
                  </a:txBody>
                  <a:tcPr marT="45725" marB="45725" marR="91450" marL="91450">
                    <a:solidFill>
                      <a:schemeClr val="accent1"/>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43"/>
          <p:cNvSpPr txBox="1"/>
          <p:nvPr>
            <p:ph type="title"/>
          </p:nvPr>
        </p:nvSpPr>
        <p:spPr>
          <a:xfrm>
            <a:off x="441000" y="571529"/>
            <a:ext cx="5976000" cy="1296000"/>
          </a:xfrm>
          <a:prstGeom prst="rect">
            <a:avLst/>
          </a:prstGeom>
          <a:noFill/>
          <a:ln>
            <a:noFill/>
          </a:ln>
        </p:spPr>
        <p:txBody>
          <a:bodyPr anchorCtr="0" anchor="t" bIns="0" lIns="0" spcFirstLastPara="1" rIns="0" wrap="square" tIns="0">
            <a:noAutofit/>
          </a:bodyPr>
          <a:lstStyle/>
          <a:p>
            <a:pPr indent="0" lvl="0" marL="0" rtl="0" algn="l">
              <a:lnSpc>
                <a:spcPct val="216666"/>
              </a:lnSpc>
              <a:spcBef>
                <a:spcPts val="0"/>
              </a:spcBef>
              <a:spcAft>
                <a:spcPts val="0"/>
              </a:spcAft>
              <a:buClr>
                <a:schemeClr val="accent1"/>
              </a:buClr>
              <a:buSzPts val="2400"/>
              <a:buFont typeface="Poppins"/>
              <a:buNone/>
            </a:pPr>
            <a:r>
              <a:rPr lang="en-GB" sz="2400">
                <a:solidFill>
                  <a:schemeClr val="accent1"/>
                </a:solidFill>
              </a:rPr>
              <a:t>Demographics</a:t>
            </a:r>
            <a:endParaRPr/>
          </a:p>
        </p:txBody>
      </p:sp>
      <p:graphicFrame>
        <p:nvGraphicFramePr>
          <p:cNvPr id="893" name="Google Shape;893;p43"/>
          <p:cNvGraphicFramePr/>
          <p:nvPr/>
        </p:nvGraphicFramePr>
        <p:xfrm>
          <a:off x="441000" y="1275309"/>
          <a:ext cx="3000000" cy="3000000"/>
        </p:xfrm>
        <a:graphic>
          <a:graphicData uri="http://schemas.openxmlformats.org/drawingml/2006/table">
            <a:tbl>
              <a:tblPr bandRow="1" firstRow="1">
                <a:noFill/>
                <a:tableStyleId>{CB00729D-CCD6-40F6-8628-9F8D9F2CEB29}</a:tableStyleId>
              </a:tblPr>
              <a:tblGrid>
                <a:gridCol w="1250875"/>
                <a:gridCol w="799750"/>
                <a:gridCol w="897575"/>
              </a:tblGrid>
              <a:tr h="647825">
                <a:tc>
                  <a:txBody>
                    <a:bodyPr/>
                    <a:lstStyle/>
                    <a:p>
                      <a:pPr indent="0" lvl="0" marL="0" marR="0" rtl="0" algn="l">
                        <a:spcBef>
                          <a:spcPts val="0"/>
                        </a:spcBef>
                        <a:spcAft>
                          <a:spcPts val="0"/>
                        </a:spcAft>
                        <a:buNone/>
                      </a:pPr>
                      <a:r>
                        <a:rPr b="1" lang="en-GB" sz="800">
                          <a:solidFill>
                            <a:schemeClr val="lt1"/>
                          </a:solidFill>
                        </a:rPr>
                        <a:t>Gender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3550">
                <a:tc>
                  <a:txBody>
                    <a:bodyPr/>
                    <a:lstStyle/>
                    <a:p>
                      <a:pPr indent="0" lvl="0" marL="0" marR="0" rtl="0" algn="l">
                        <a:lnSpc>
                          <a:spcPct val="100000"/>
                        </a:lnSpc>
                        <a:spcBef>
                          <a:spcPts val="0"/>
                        </a:spcBef>
                        <a:spcAft>
                          <a:spcPts val="0"/>
                        </a:spcAft>
                        <a:buClr>
                          <a:schemeClr val="dk1"/>
                        </a:buClr>
                        <a:buSzPts val="800"/>
                        <a:buFont typeface="Poppins Light"/>
                        <a:buNone/>
                      </a:pPr>
                      <a:r>
                        <a:rPr lang="en-GB" sz="800"/>
                        <a:t>Man(including trans man)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34%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233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13175">
                <a:tc>
                  <a:txBody>
                    <a:bodyPr/>
                    <a:lstStyle/>
                    <a:p>
                      <a:pPr indent="0" lvl="0" marL="0" marR="0" rtl="0" algn="l">
                        <a:spcBef>
                          <a:spcPts val="0"/>
                        </a:spcBef>
                        <a:spcAft>
                          <a:spcPts val="0"/>
                        </a:spcAft>
                        <a:buNone/>
                      </a:pPr>
                      <a:r>
                        <a:rPr lang="en-GB" sz="800"/>
                        <a:t>Woman (including trans woman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63%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442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Other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a:t>
                      </a:r>
                      <a:r>
                        <a:rPr lang="en-GB" sz="8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t/>
                      </a:r>
                      <a:endParaRPr b="1" sz="8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t/>
                      </a:r>
                      <a:endParaRPr b="1" sz="8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894" name="Google Shape;894;p43"/>
          <p:cNvGraphicFramePr/>
          <p:nvPr/>
        </p:nvGraphicFramePr>
        <p:xfrm>
          <a:off x="3525217" y="1283793"/>
          <a:ext cx="3000000" cy="3000000"/>
        </p:xfrm>
        <a:graphic>
          <a:graphicData uri="http://schemas.openxmlformats.org/drawingml/2006/table">
            <a:tbl>
              <a:tblPr bandRow="1" firstRow="1">
                <a:noFill/>
                <a:tableStyleId>{CB00729D-CCD6-40F6-8628-9F8D9F2CEB29}</a:tableStyleId>
              </a:tblPr>
              <a:tblGrid>
                <a:gridCol w="1250875"/>
                <a:gridCol w="799750"/>
                <a:gridCol w="897575"/>
              </a:tblGrid>
              <a:tr h="647825">
                <a:tc>
                  <a:txBody>
                    <a:bodyPr/>
                    <a:lstStyle/>
                    <a:p>
                      <a:pPr indent="0" lvl="0" marL="0" marR="0" rtl="0" algn="l">
                        <a:spcBef>
                          <a:spcPts val="0"/>
                        </a:spcBef>
                        <a:spcAft>
                          <a:spcPts val="0"/>
                        </a:spcAft>
                        <a:buNone/>
                      </a:pPr>
                      <a:r>
                        <a:rPr b="1" lang="en-GB" sz="800">
                          <a:solidFill>
                            <a:schemeClr val="lt1"/>
                          </a:solidFill>
                        </a:rPr>
                        <a:t>Age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Under 18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18-24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25-34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95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35-44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97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45-54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94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55-64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90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65-74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109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75-84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76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85+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a:t>
                      </a:r>
                      <a:r>
                        <a:rPr lang="en-GB" sz="8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lnSpc>
                          <a:spcPct val="100000"/>
                        </a:lnSpc>
                        <a:spcBef>
                          <a:spcPts val="0"/>
                        </a:spcBef>
                        <a:spcAft>
                          <a:spcPts val="0"/>
                        </a:spcAft>
                        <a:buClr>
                          <a:schemeClr val="lt1"/>
                        </a:buClr>
                        <a:buSzPts val="800"/>
                        <a:buFont typeface="Poppins Light"/>
                        <a:buNone/>
                      </a:pPr>
                      <a:r>
                        <a:rPr b="1" lang="en-GB" sz="8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800">
                          <a:solidFill>
                            <a:schemeClr val="lt2"/>
                          </a:solidFill>
                        </a:rPr>
                        <a:t>628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895" name="Google Shape;895;p43"/>
          <p:cNvGraphicFramePr/>
          <p:nvPr/>
        </p:nvGraphicFramePr>
        <p:xfrm>
          <a:off x="3528147" y="5788325"/>
          <a:ext cx="3000000" cy="3000000"/>
        </p:xfrm>
        <a:graphic>
          <a:graphicData uri="http://schemas.openxmlformats.org/drawingml/2006/table">
            <a:tbl>
              <a:tblPr bandRow="1" firstRow="1">
                <a:noFill/>
                <a:tableStyleId>{CB00729D-CCD6-40F6-8628-9F8D9F2CEB29}</a:tableStyleId>
              </a:tblPr>
              <a:tblGrid>
                <a:gridCol w="1250875"/>
                <a:gridCol w="799750"/>
                <a:gridCol w="897575"/>
              </a:tblGrid>
              <a:tr h="647825">
                <a:tc>
                  <a:txBody>
                    <a:bodyPr/>
                    <a:lstStyle/>
                    <a:p>
                      <a:pPr indent="0" lvl="0" marL="0" marR="0" rtl="0" algn="l">
                        <a:spcBef>
                          <a:spcPts val="0"/>
                        </a:spcBef>
                        <a:spcAft>
                          <a:spcPts val="0"/>
                        </a:spcAft>
                        <a:buNone/>
                      </a:pPr>
                      <a:r>
                        <a:rPr b="1" lang="en-GB" sz="800">
                          <a:solidFill>
                            <a:schemeClr val="lt1"/>
                          </a:solidFill>
                        </a:rPr>
                        <a:t>Disability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Yes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No</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74%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463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Not known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a:t>
                      </a:r>
                      <a:r>
                        <a:rPr lang="en-GB" sz="8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lnSpc>
                          <a:spcPct val="100000"/>
                        </a:lnSpc>
                        <a:spcBef>
                          <a:spcPts val="0"/>
                        </a:spcBef>
                        <a:spcAft>
                          <a:spcPts val="0"/>
                        </a:spcAft>
                        <a:buClr>
                          <a:schemeClr val="lt1"/>
                        </a:buClr>
                        <a:buSzPts val="800"/>
                        <a:buFont typeface="Poppins Light"/>
                        <a:buNone/>
                      </a:pPr>
                      <a:r>
                        <a:rPr b="1" lang="en-GB" sz="8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800">
                          <a:solidFill>
                            <a:schemeClr val="lt2"/>
                          </a:solidFill>
                        </a:rPr>
                        <a:t>616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896" name="Google Shape;896;p43"/>
          <p:cNvGraphicFramePr/>
          <p:nvPr/>
        </p:nvGraphicFramePr>
        <p:xfrm>
          <a:off x="427450" y="3767645"/>
          <a:ext cx="3000000" cy="3000000"/>
        </p:xfrm>
        <a:graphic>
          <a:graphicData uri="http://schemas.openxmlformats.org/drawingml/2006/table">
            <a:tbl>
              <a:tblPr bandRow="1" firstRow="1">
                <a:noFill/>
                <a:tableStyleId>{CB00729D-CCD6-40F6-8628-9F8D9F2CEB29}</a:tableStyleId>
              </a:tblPr>
              <a:tblGrid>
                <a:gridCol w="1250875"/>
                <a:gridCol w="799750"/>
                <a:gridCol w="897575"/>
              </a:tblGrid>
              <a:tr h="647825">
                <a:tc>
                  <a:txBody>
                    <a:bodyPr/>
                    <a:lstStyle/>
                    <a:p>
                      <a:pPr indent="0" lvl="0" marL="0" marR="0" rtl="0" algn="l">
                        <a:spcBef>
                          <a:spcPts val="0"/>
                        </a:spcBef>
                        <a:spcAft>
                          <a:spcPts val="0"/>
                        </a:spcAft>
                        <a:buNone/>
                      </a:pPr>
                      <a:r>
                        <a:rPr b="1" lang="en-GB" sz="800">
                          <a:solidFill>
                            <a:schemeClr val="lt1"/>
                          </a:solidFill>
                        </a:rPr>
                        <a:t>Ethnicity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White British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34%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213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White Irish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Other White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Bangladeshi</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Chinese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Indian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75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Pakistani</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42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Other Asian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74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African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60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Caribbean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17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Other Black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Asian and White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Black African and White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spcBef>
                          <a:spcPts val="0"/>
                        </a:spcBef>
                        <a:spcAft>
                          <a:spcPts val="0"/>
                        </a:spcAft>
                        <a:buNone/>
                      </a:pPr>
                      <a:r>
                        <a:rPr lang="en-GB" sz="800"/>
                        <a:t>Black Caribbean and White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lnSpc>
                          <a:spcPct val="100000"/>
                        </a:lnSpc>
                        <a:spcBef>
                          <a:spcPts val="0"/>
                        </a:spcBef>
                        <a:spcAft>
                          <a:spcPts val="0"/>
                        </a:spcAft>
                        <a:buClr>
                          <a:schemeClr val="dk1"/>
                        </a:buClr>
                        <a:buSzPts val="800"/>
                        <a:buFont typeface="Poppins Light"/>
                        <a:buNone/>
                      </a:pPr>
                      <a:r>
                        <a:rPr lang="en-GB" sz="800"/>
                        <a:t>Other Mixed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lnSpc>
                          <a:spcPct val="100000"/>
                        </a:lnSpc>
                        <a:spcBef>
                          <a:spcPts val="0"/>
                        </a:spcBef>
                        <a:spcAft>
                          <a:spcPts val="0"/>
                        </a:spcAft>
                        <a:buClr>
                          <a:schemeClr val="dk1"/>
                        </a:buClr>
                        <a:buSzPts val="800"/>
                        <a:buFont typeface="Poppins Light"/>
                        <a:buNone/>
                      </a:pPr>
                      <a:r>
                        <a:rPr lang="en-GB" sz="800"/>
                        <a:t>Arab</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25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275">
                <a:tc>
                  <a:txBody>
                    <a:bodyPr/>
                    <a:lstStyle/>
                    <a:p>
                      <a:pPr indent="0" lvl="0" marL="0" marR="0" rtl="0" algn="l">
                        <a:lnSpc>
                          <a:spcPct val="100000"/>
                        </a:lnSpc>
                        <a:spcBef>
                          <a:spcPts val="0"/>
                        </a:spcBef>
                        <a:spcAft>
                          <a:spcPts val="0"/>
                        </a:spcAft>
                        <a:buClr>
                          <a:schemeClr val="dk1"/>
                        </a:buClr>
                        <a:buSzPts val="800"/>
                        <a:buFont typeface="Poppins Light"/>
                        <a:buNone/>
                      </a:pPr>
                      <a:r>
                        <a:rPr lang="en-GB" sz="800"/>
                        <a:t>Other Ethnic Group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chemeClr val="dk1"/>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solidFill>
                            <a:schemeClr val="dk1"/>
                          </a:solidFill>
                        </a:rPr>
                        <a:t>14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a:t>
                      </a:r>
                      <a:r>
                        <a:rPr lang="en-GB" sz="8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lang="en-GB" sz="10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1000">
                          <a:solidFill>
                            <a:schemeClr val="lt1"/>
                          </a:solidFill>
                        </a:rPr>
                        <a:t>596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sp>
        <p:nvSpPr>
          <p:cNvPr id="897" name="Google Shape;897;p43"/>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44"/>
          <p:cNvSpPr txBox="1"/>
          <p:nvPr>
            <p:ph type="title"/>
          </p:nvPr>
        </p:nvSpPr>
        <p:spPr>
          <a:xfrm>
            <a:off x="441000" y="536951"/>
            <a:ext cx="5976000" cy="1296000"/>
          </a:xfrm>
          <a:prstGeom prst="rect">
            <a:avLst/>
          </a:prstGeom>
          <a:noFill/>
          <a:ln>
            <a:noFill/>
          </a:ln>
        </p:spPr>
        <p:txBody>
          <a:bodyPr anchorCtr="0" anchor="t" bIns="0" lIns="0" spcFirstLastPara="1" rIns="0" wrap="square" tIns="0">
            <a:noAutofit/>
          </a:bodyPr>
          <a:lstStyle/>
          <a:p>
            <a:pPr indent="0" lvl="0" marL="0" rtl="0" algn="l">
              <a:lnSpc>
                <a:spcPct val="216666"/>
              </a:lnSpc>
              <a:spcBef>
                <a:spcPts val="0"/>
              </a:spcBef>
              <a:spcAft>
                <a:spcPts val="0"/>
              </a:spcAft>
              <a:buClr>
                <a:schemeClr val="accent1"/>
              </a:buClr>
              <a:buSzPts val="2400"/>
              <a:buFont typeface="Poppins"/>
              <a:buNone/>
            </a:pPr>
            <a:r>
              <a:rPr lang="en-GB" sz="2400">
                <a:solidFill>
                  <a:schemeClr val="accent1"/>
                </a:solidFill>
              </a:rPr>
              <a:t>Demographics</a:t>
            </a:r>
            <a:endParaRPr/>
          </a:p>
        </p:txBody>
      </p:sp>
      <p:graphicFrame>
        <p:nvGraphicFramePr>
          <p:cNvPr id="904" name="Google Shape;904;p44"/>
          <p:cNvGraphicFramePr/>
          <p:nvPr/>
        </p:nvGraphicFramePr>
        <p:xfrm>
          <a:off x="332657" y="4302519"/>
          <a:ext cx="3000000" cy="3000000"/>
        </p:xfrm>
        <a:graphic>
          <a:graphicData uri="http://schemas.openxmlformats.org/drawingml/2006/table">
            <a:tbl>
              <a:tblPr bandRow="1" firstRow="1">
                <a:noFill/>
                <a:tableStyleId>{CB00729D-CCD6-40F6-8628-9F8D9F2CEB29}</a:tableStyleId>
              </a:tblPr>
              <a:tblGrid>
                <a:gridCol w="1246525"/>
                <a:gridCol w="796975"/>
                <a:gridCol w="894450"/>
              </a:tblGrid>
              <a:tr h="647825">
                <a:tc>
                  <a:txBody>
                    <a:bodyPr/>
                    <a:lstStyle/>
                    <a:p>
                      <a:pPr indent="0" lvl="0" marL="0" marR="0" rtl="0" algn="l">
                        <a:spcBef>
                          <a:spcPts val="0"/>
                        </a:spcBef>
                        <a:spcAft>
                          <a:spcPts val="0"/>
                        </a:spcAft>
                        <a:buNone/>
                      </a:pPr>
                      <a:r>
                        <a:rPr b="1" lang="en-GB" sz="800">
                          <a:solidFill>
                            <a:schemeClr val="lt1"/>
                          </a:solidFill>
                        </a:rPr>
                        <a:t>Sexual Orientation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9975">
                <a:tc>
                  <a:txBody>
                    <a:bodyPr/>
                    <a:lstStyle/>
                    <a:p>
                      <a:pPr indent="0" lvl="0" marL="0" marR="0" rtl="0" algn="l">
                        <a:spcBef>
                          <a:spcPts val="0"/>
                        </a:spcBef>
                        <a:spcAft>
                          <a:spcPts val="0"/>
                        </a:spcAft>
                        <a:buNone/>
                      </a:pPr>
                      <a:r>
                        <a:rPr lang="en-GB" sz="800"/>
                        <a:t>Asexual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9975">
                <a:tc>
                  <a:txBody>
                    <a:bodyPr/>
                    <a:lstStyle/>
                    <a:p>
                      <a:pPr indent="0" lvl="0" marL="0" marR="0" rtl="0" algn="l">
                        <a:spcBef>
                          <a:spcPts val="0"/>
                        </a:spcBef>
                        <a:spcAft>
                          <a:spcPts val="0"/>
                        </a:spcAft>
                        <a:buNone/>
                      </a:pPr>
                      <a:r>
                        <a:rPr lang="en-GB" sz="800"/>
                        <a:t>Bisexual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1&amp;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Gay Man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Heterosexual/ Straight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84%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514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025">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79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1000">
                          <a:solidFill>
                            <a:schemeClr val="lt1"/>
                          </a:solidFill>
                        </a:rPr>
                        <a:t>Tota</a:t>
                      </a:r>
                      <a:r>
                        <a:rPr lang="en-GB" sz="10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lang="en-GB" sz="8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800">
                          <a:solidFill>
                            <a:schemeClr val="lt1"/>
                          </a:solidFill>
                        </a:rPr>
                        <a:t>614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905" name="Google Shape;905;p44"/>
          <p:cNvGraphicFramePr/>
          <p:nvPr/>
        </p:nvGraphicFramePr>
        <p:xfrm>
          <a:off x="3496082" y="6370575"/>
          <a:ext cx="3000000" cy="3000000"/>
        </p:xfrm>
        <a:graphic>
          <a:graphicData uri="http://schemas.openxmlformats.org/drawingml/2006/table">
            <a:tbl>
              <a:tblPr bandRow="1" firstRow="1">
                <a:noFill/>
                <a:tableStyleId>{CB00729D-CCD6-40F6-8628-9F8D9F2CEB29}</a:tableStyleId>
              </a:tblPr>
              <a:tblGrid>
                <a:gridCol w="1285250"/>
                <a:gridCol w="821750"/>
                <a:gridCol w="922250"/>
              </a:tblGrid>
              <a:tr h="647825">
                <a:tc>
                  <a:txBody>
                    <a:bodyPr/>
                    <a:lstStyle/>
                    <a:p>
                      <a:pPr indent="0" lvl="0" marL="0" marR="0" rtl="0" algn="l">
                        <a:spcBef>
                          <a:spcPts val="0"/>
                        </a:spcBef>
                        <a:spcAft>
                          <a:spcPts val="0"/>
                        </a:spcAft>
                        <a:buNone/>
                      </a:pPr>
                      <a:r>
                        <a:rPr b="1" lang="en-GB" sz="800">
                          <a:solidFill>
                            <a:schemeClr val="lt1"/>
                          </a:solidFill>
                        </a:rPr>
                        <a:t>Pregnancy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91600">
                <a:tc>
                  <a:txBody>
                    <a:bodyPr/>
                    <a:lstStyle/>
                    <a:p>
                      <a:pPr indent="0" lvl="0" marL="0" marR="0" rtl="0" algn="l">
                        <a:spcBef>
                          <a:spcPts val="0"/>
                        </a:spcBef>
                        <a:spcAft>
                          <a:spcPts val="0"/>
                        </a:spcAft>
                        <a:buNone/>
                      </a:pPr>
                      <a:r>
                        <a:rPr lang="en-GB" sz="800"/>
                        <a:t>Currently pregnant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35625">
                <a:tc>
                  <a:txBody>
                    <a:bodyPr/>
                    <a:lstStyle/>
                    <a:p>
                      <a:pPr indent="0" lvl="0" marL="0" marR="0" rtl="0" algn="l">
                        <a:lnSpc>
                          <a:spcPct val="100000"/>
                        </a:lnSpc>
                        <a:spcBef>
                          <a:spcPts val="0"/>
                        </a:spcBef>
                        <a:spcAft>
                          <a:spcPts val="0"/>
                        </a:spcAft>
                        <a:buClr>
                          <a:schemeClr val="dk1"/>
                        </a:buClr>
                        <a:buSzPts val="800"/>
                        <a:buFont typeface="Poppins Light"/>
                        <a:buNone/>
                      </a:pPr>
                      <a:r>
                        <a:rPr lang="en-GB" sz="800"/>
                        <a:t>Currently breastfeeding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Given birth in the last 26 weeks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Not known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Not relevant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42%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266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No</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51%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319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a:t>
                      </a:r>
                      <a:r>
                        <a:rPr lang="en-GB" sz="8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lnSpc>
                          <a:spcPct val="100000"/>
                        </a:lnSpc>
                        <a:spcBef>
                          <a:spcPts val="0"/>
                        </a:spcBef>
                        <a:spcAft>
                          <a:spcPts val="0"/>
                        </a:spcAft>
                        <a:buClr>
                          <a:schemeClr val="lt1"/>
                        </a:buClr>
                        <a:buSzPts val="800"/>
                        <a:buFont typeface="Poppins Light"/>
                        <a:buNone/>
                      </a:pPr>
                      <a:r>
                        <a:rPr b="1" lang="en-GB" sz="8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800">
                          <a:solidFill>
                            <a:schemeClr val="lt1"/>
                          </a:solidFill>
                        </a:rPr>
                        <a:t>611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906" name="Google Shape;906;p44"/>
          <p:cNvGraphicFramePr/>
          <p:nvPr/>
        </p:nvGraphicFramePr>
        <p:xfrm>
          <a:off x="441000" y="1192988"/>
          <a:ext cx="3000000" cy="3000000"/>
        </p:xfrm>
        <a:graphic>
          <a:graphicData uri="http://schemas.openxmlformats.org/drawingml/2006/table">
            <a:tbl>
              <a:tblPr bandRow="1" firstRow="1">
                <a:noFill/>
                <a:tableStyleId>{CB00729D-CCD6-40F6-8628-9F8D9F2CEB29}</a:tableStyleId>
              </a:tblPr>
              <a:tblGrid>
                <a:gridCol w="1242625"/>
                <a:gridCol w="794475"/>
                <a:gridCol w="891675"/>
              </a:tblGrid>
              <a:tr h="647825">
                <a:tc>
                  <a:txBody>
                    <a:bodyPr/>
                    <a:lstStyle/>
                    <a:p>
                      <a:pPr indent="0" lvl="0" marL="0" marR="0" rtl="0" algn="l">
                        <a:spcBef>
                          <a:spcPts val="0"/>
                        </a:spcBef>
                        <a:spcAft>
                          <a:spcPts val="0"/>
                        </a:spcAft>
                        <a:buNone/>
                      </a:pPr>
                      <a:r>
                        <a:rPr b="1" lang="en-GB" sz="800">
                          <a:solidFill>
                            <a:schemeClr val="lt1"/>
                          </a:solidFill>
                        </a:rPr>
                        <a:t>Long-term condition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84625">
                <a:tc>
                  <a:txBody>
                    <a:bodyPr/>
                    <a:lstStyle/>
                    <a:p>
                      <a:pPr indent="0" lvl="0" marL="0" marR="0" rtl="0" algn="l">
                        <a:spcBef>
                          <a:spcPts val="0"/>
                        </a:spcBef>
                        <a:spcAft>
                          <a:spcPts val="0"/>
                        </a:spcAft>
                        <a:buNone/>
                      </a:pPr>
                      <a:r>
                        <a:rPr lang="en-GB" sz="800"/>
                        <a:t>Yes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43%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264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84625">
                <a:tc>
                  <a:txBody>
                    <a:bodyPr/>
                    <a:lstStyle/>
                    <a:p>
                      <a:pPr indent="0" lvl="0" marL="0" marR="0" rtl="0" algn="l">
                        <a:spcBef>
                          <a:spcPts val="0"/>
                        </a:spcBef>
                        <a:spcAft>
                          <a:spcPts val="0"/>
                        </a:spcAft>
                        <a:buNone/>
                      </a:pPr>
                      <a:r>
                        <a:rPr lang="en-GB" sz="800"/>
                        <a:t>No</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50%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308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Not known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a:t>
                      </a:r>
                      <a:r>
                        <a:rPr lang="en-GB" sz="8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lang="en-GB" sz="8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800" u="none">
                          <a:solidFill>
                            <a:schemeClr val="lt1"/>
                          </a:solidFill>
                        </a:rPr>
                        <a:t>613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907" name="Google Shape;907;p44"/>
          <p:cNvGraphicFramePr/>
          <p:nvPr/>
        </p:nvGraphicFramePr>
        <p:xfrm>
          <a:off x="3496082" y="1192988"/>
          <a:ext cx="3000000" cy="3000000"/>
        </p:xfrm>
        <a:graphic>
          <a:graphicData uri="http://schemas.openxmlformats.org/drawingml/2006/table">
            <a:tbl>
              <a:tblPr bandRow="1" firstRow="1">
                <a:noFill/>
                <a:tableStyleId>{CB00729D-CCD6-40F6-8628-9F8D9F2CEB29}</a:tableStyleId>
              </a:tblPr>
              <a:tblGrid>
                <a:gridCol w="1285250"/>
                <a:gridCol w="821750"/>
                <a:gridCol w="922250"/>
              </a:tblGrid>
              <a:tr h="647825">
                <a:tc>
                  <a:txBody>
                    <a:bodyPr/>
                    <a:lstStyle/>
                    <a:p>
                      <a:pPr indent="0" lvl="0" marL="0" marR="0" rtl="0" algn="l">
                        <a:spcBef>
                          <a:spcPts val="0"/>
                        </a:spcBef>
                        <a:spcAft>
                          <a:spcPts val="0"/>
                        </a:spcAft>
                        <a:buNone/>
                      </a:pPr>
                      <a:r>
                        <a:rPr b="1" lang="en-GB" sz="800">
                          <a:solidFill>
                            <a:schemeClr val="lt1"/>
                          </a:solidFill>
                        </a:rPr>
                        <a:t>Religion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Buddhist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Christian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35%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229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Hindu</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45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Jewish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a:t>
                      </a:r>
                      <a:endParaRPr/>
                    </a:p>
                    <a:p>
                      <a:pPr indent="0" lvl="0" marL="0" marR="0" rtl="0" algn="ctr">
                        <a:spcBef>
                          <a:spcPts val="0"/>
                        </a:spcBef>
                        <a:spcAft>
                          <a:spcPts val="0"/>
                        </a:spcAft>
                        <a:buNone/>
                      </a:pPr>
                      <a:r>
                        <a:rPr lang="en-GB" sz="800"/>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Muslim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140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Sikh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43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Spiritualism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Other religion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No religion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99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0450">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a:t>
                      </a:r>
                      <a:r>
                        <a:rPr lang="en-GB" sz="8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lang="en-GB" sz="8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800">
                          <a:solidFill>
                            <a:schemeClr val="lt1"/>
                          </a:solidFill>
                        </a:rPr>
                        <a:t>620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sp>
        <p:nvSpPr>
          <p:cNvPr id="908" name="Google Shape;908;p44"/>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45"/>
          <p:cNvSpPr txBox="1"/>
          <p:nvPr>
            <p:ph type="title"/>
          </p:nvPr>
        </p:nvSpPr>
        <p:spPr>
          <a:xfrm>
            <a:off x="441000" y="536951"/>
            <a:ext cx="5976000" cy="1296000"/>
          </a:xfrm>
          <a:prstGeom prst="rect">
            <a:avLst/>
          </a:prstGeom>
          <a:noFill/>
          <a:ln>
            <a:noFill/>
          </a:ln>
        </p:spPr>
        <p:txBody>
          <a:bodyPr anchorCtr="0" anchor="t" bIns="0" lIns="0" spcFirstLastPara="1" rIns="0" wrap="square" tIns="0">
            <a:noAutofit/>
          </a:bodyPr>
          <a:lstStyle/>
          <a:p>
            <a:pPr indent="0" lvl="0" marL="0" rtl="0" algn="l">
              <a:lnSpc>
                <a:spcPct val="216666"/>
              </a:lnSpc>
              <a:spcBef>
                <a:spcPts val="0"/>
              </a:spcBef>
              <a:spcAft>
                <a:spcPts val="0"/>
              </a:spcAft>
              <a:buClr>
                <a:schemeClr val="accent1"/>
              </a:buClr>
              <a:buSzPts val="2400"/>
              <a:buFont typeface="Poppins"/>
              <a:buNone/>
            </a:pPr>
            <a:r>
              <a:rPr lang="en-GB" sz="2400">
                <a:solidFill>
                  <a:schemeClr val="accent1"/>
                </a:solidFill>
              </a:rPr>
              <a:t>Demographics</a:t>
            </a:r>
            <a:endParaRPr/>
          </a:p>
        </p:txBody>
      </p:sp>
      <p:graphicFrame>
        <p:nvGraphicFramePr>
          <p:cNvPr id="915" name="Google Shape;915;p45"/>
          <p:cNvGraphicFramePr/>
          <p:nvPr/>
        </p:nvGraphicFramePr>
        <p:xfrm>
          <a:off x="3528503" y="3944888"/>
          <a:ext cx="3000000" cy="3000000"/>
        </p:xfrm>
        <a:graphic>
          <a:graphicData uri="http://schemas.openxmlformats.org/drawingml/2006/table">
            <a:tbl>
              <a:tblPr bandRow="1" firstRow="1">
                <a:noFill/>
                <a:tableStyleId>{CB00729D-CCD6-40F6-8628-9F8D9F2CEB29}</a:tableStyleId>
              </a:tblPr>
              <a:tblGrid>
                <a:gridCol w="1290125"/>
                <a:gridCol w="824850"/>
                <a:gridCol w="925750"/>
              </a:tblGrid>
              <a:tr h="647825">
                <a:tc>
                  <a:txBody>
                    <a:bodyPr/>
                    <a:lstStyle/>
                    <a:p>
                      <a:pPr indent="0" lvl="0" marL="0" marR="0" rtl="0" algn="l">
                        <a:spcBef>
                          <a:spcPts val="0"/>
                        </a:spcBef>
                        <a:spcAft>
                          <a:spcPts val="0"/>
                        </a:spcAft>
                        <a:buNone/>
                      </a:pPr>
                      <a:r>
                        <a:rPr b="1" lang="en-GB" sz="800">
                          <a:solidFill>
                            <a:schemeClr val="lt1"/>
                          </a:solidFill>
                        </a:rPr>
                        <a:t>Area of the borough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Acton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48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Ealing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169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Greenford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67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Hanwell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79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Perivale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Southall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Northolt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51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Other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Out of the Borough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56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a:t>
                      </a:r>
                      <a:r>
                        <a:rPr lang="en-GB" sz="8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8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800">
                          <a:solidFill>
                            <a:schemeClr val="lt1"/>
                          </a:solidFill>
                        </a:rPr>
                        <a:t>614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916" name="Google Shape;916;p45"/>
          <p:cNvGraphicFramePr/>
          <p:nvPr/>
        </p:nvGraphicFramePr>
        <p:xfrm>
          <a:off x="441000" y="1287282"/>
          <a:ext cx="3000000" cy="3000000"/>
        </p:xfrm>
        <a:graphic>
          <a:graphicData uri="http://schemas.openxmlformats.org/drawingml/2006/table">
            <a:tbl>
              <a:tblPr bandRow="1" firstRow="1">
                <a:noFill/>
                <a:tableStyleId>{CB00729D-CCD6-40F6-8628-9F8D9F2CEB29}</a:tableStyleId>
              </a:tblPr>
              <a:tblGrid>
                <a:gridCol w="1246525"/>
                <a:gridCol w="796975"/>
                <a:gridCol w="894450"/>
              </a:tblGrid>
              <a:tr h="647825">
                <a:tc>
                  <a:txBody>
                    <a:bodyPr/>
                    <a:lstStyle/>
                    <a:p>
                      <a:pPr indent="0" lvl="0" marL="0" marR="0" rtl="0" algn="l">
                        <a:spcBef>
                          <a:spcPts val="0"/>
                        </a:spcBef>
                        <a:spcAft>
                          <a:spcPts val="0"/>
                        </a:spcAft>
                        <a:buNone/>
                      </a:pPr>
                      <a:r>
                        <a:rPr b="1" lang="en-GB" sz="800">
                          <a:solidFill>
                            <a:schemeClr val="lt1"/>
                          </a:solidFill>
                        </a:rPr>
                        <a:t>Employment status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28450">
                <a:tc>
                  <a:txBody>
                    <a:bodyPr/>
                    <a:lstStyle/>
                    <a:p>
                      <a:pPr indent="0" lvl="0" marL="0" marR="0" rtl="0" algn="l">
                        <a:spcBef>
                          <a:spcPts val="0"/>
                        </a:spcBef>
                        <a:spcAft>
                          <a:spcPts val="0"/>
                        </a:spcAft>
                        <a:buNone/>
                      </a:pPr>
                      <a:r>
                        <a:rPr lang="en-GB" sz="800"/>
                        <a:t>In unpaid voluntary work only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28450">
                <a:tc>
                  <a:txBody>
                    <a:bodyPr/>
                    <a:lstStyle/>
                    <a:p>
                      <a:pPr indent="0" lvl="0" marL="0" marR="0" rtl="0" algn="l">
                        <a:spcBef>
                          <a:spcPts val="0"/>
                        </a:spcBef>
                        <a:spcAft>
                          <a:spcPts val="0"/>
                        </a:spcAft>
                        <a:buNone/>
                      </a:pPr>
                      <a:r>
                        <a:rPr lang="en-GB" sz="800"/>
                        <a:t>Not in employment &amp; Unable to work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4C6B"/>
                          </a:solidFill>
                        </a:rPr>
                        <a:t>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43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Not in Employment/ not actively seeking work - retired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35%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215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50775">
                <a:tc>
                  <a:txBody>
                    <a:bodyPr/>
                    <a:lstStyle/>
                    <a:p>
                      <a:pPr indent="0" lvl="0" marL="0" marR="0" rtl="0" algn="l">
                        <a:spcBef>
                          <a:spcPts val="0"/>
                        </a:spcBef>
                        <a:spcAft>
                          <a:spcPts val="0"/>
                        </a:spcAft>
                        <a:buNone/>
                      </a:pPr>
                      <a:r>
                        <a:rPr lang="en-GB" sz="800"/>
                        <a:t>Not in Employment (seeking work)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15225">
                <a:tc>
                  <a:txBody>
                    <a:bodyPr/>
                    <a:lstStyle/>
                    <a:p>
                      <a:pPr indent="0" lvl="0" marL="0" marR="0" rtl="0" algn="l">
                        <a:spcBef>
                          <a:spcPts val="0"/>
                        </a:spcBef>
                        <a:spcAft>
                          <a:spcPts val="0"/>
                        </a:spcAft>
                        <a:buNone/>
                      </a:pPr>
                      <a:r>
                        <a:rPr lang="en-GB" sz="800"/>
                        <a:t>Not in Employment (Student)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15225">
                <a:tc>
                  <a:txBody>
                    <a:bodyPr/>
                    <a:lstStyle/>
                    <a:p>
                      <a:pPr indent="0" lvl="0" marL="0" marR="0" rtl="0" algn="l">
                        <a:lnSpc>
                          <a:spcPct val="100000"/>
                        </a:lnSpc>
                        <a:spcBef>
                          <a:spcPts val="0"/>
                        </a:spcBef>
                        <a:spcAft>
                          <a:spcPts val="0"/>
                        </a:spcAft>
                        <a:buClr>
                          <a:schemeClr val="dk1"/>
                        </a:buClr>
                        <a:buSzPts val="800"/>
                        <a:buFont typeface="Poppins Light"/>
                        <a:buNone/>
                      </a:pPr>
                      <a:r>
                        <a:rPr lang="en-GB" sz="800"/>
                        <a:t>Paid: 16 or more hours/week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44%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267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50775">
                <a:tc>
                  <a:txBody>
                    <a:bodyPr/>
                    <a:lstStyle/>
                    <a:p>
                      <a:pPr indent="0" lvl="0" marL="0" marR="0" rtl="0" algn="l">
                        <a:spcBef>
                          <a:spcPts val="0"/>
                        </a:spcBef>
                        <a:spcAft>
                          <a:spcPts val="0"/>
                        </a:spcAft>
                        <a:buNone/>
                      </a:pPr>
                      <a:r>
                        <a:rPr lang="en-GB" sz="800"/>
                        <a:t>Paid: Less than 16 hours/week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80075">
                <a:tc>
                  <a:txBody>
                    <a:bodyPr/>
                    <a:lstStyle/>
                    <a:p>
                      <a:pPr indent="0" lvl="0" marL="0" marR="0" rtl="0" algn="l">
                        <a:spcBef>
                          <a:spcPts val="0"/>
                        </a:spcBef>
                        <a:spcAft>
                          <a:spcPts val="0"/>
                        </a:spcAft>
                        <a:buNone/>
                      </a:pPr>
                      <a:r>
                        <a:rPr lang="en-GB" sz="800"/>
                        <a:t>On maternity leave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24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60625">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1%</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a:t>
                      </a:r>
                      <a:r>
                        <a:rPr lang="en-GB" sz="800">
                          <a:solidFill>
                            <a:schemeClr val="lt1"/>
                          </a:solidFill>
                        </a:rPr>
                        <a:t>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lang="en-GB" sz="8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1000">
                          <a:solidFill>
                            <a:schemeClr val="lt1"/>
                          </a:solidFill>
                        </a:rPr>
                        <a:t>609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graphicFrame>
        <p:nvGraphicFramePr>
          <p:cNvPr id="917" name="Google Shape;917;p45"/>
          <p:cNvGraphicFramePr/>
          <p:nvPr/>
        </p:nvGraphicFramePr>
        <p:xfrm>
          <a:off x="3560664" y="1287282"/>
          <a:ext cx="3000000" cy="3000000"/>
        </p:xfrm>
        <a:graphic>
          <a:graphicData uri="http://schemas.openxmlformats.org/drawingml/2006/table">
            <a:tbl>
              <a:tblPr bandRow="1" firstRow="1">
                <a:noFill/>
                <a:tableStyleId>{CB00729D-CCD6-40F6-8628-9F8D9F2CEB29}</a:tableStyleId>
              </a:tblPr>
              <a:tblGrid>
                <a:gridCol w="1246525"/>
                <a:gridCol w="796975"/>
                <a:gridCol w="894450"/>
              </a:tblGrid>
              <a:tr h="647825">
                <a:tc>
                  <a:txBody>
                    <a:bodyPr/>
                    <a:lstStyle/>
                    <a:p>
                      <a:pPr indent="0" lvl="0" marL="0" marR="0" rtl="0" algn="l">
                        <a:spcBef>
                          <a:spcPts val="0"/>
                        </a:spcBef>
                        <a:spcAft>
                          <a:spcPts val="0"/>
                        </a:spcAft>
                        <a:buNone/>
                      </a:pPr>
                      <a:r>
                        <a:rPr b="1" lang="en-GB" sz="800">
                          <a:solidFill>
                            <a:schemeClr val="lt1"/>
                          </a:solidFill>
                        </a:rPr>
                        <a:t>Unpaid Carer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rPr b="1" lang="en-GB" sz="800">
                          <a:solidFill>
                            <a:schemeClr val="dk1"/>
                          </a:solidFill>
                        </a:rPr>
                        <a:t>Percentage</a:t>
                      </a:r>
                      <a:endParaRPr/>
                    </a:p>
                    <a:p>
                      <a:pPr indent="0" lvl="0" marL="0" marR="0" rtl="0" algn="l">
                        <a:spcBef>
                          <a:spcPts val="0"/>
                        </a:spcBef>
                        <a:spcAft>
                          <a:spcPts val="0"/>
                        </a:spcAft>
                        <a:buNone/>
                      </a:pPr>
                      <a:r>
                        <a:rPr b="1" lang="en-GB" sz="800">
                          <a:solidFill>
                            <a:schemeClr val="dk1"/>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GB" sz="800">
                          <a:solidFill>
                            <a:schemeClr val="dk1"/>
                          </a:solidFill>
                        </a:rPr>
                        <a:t>No of Reviews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16025">
                <a:tc>
                  <a:txBody>
                    <a:bodyPr/>
                    <a:lstStyle/>
                    <a:p>
                      <a:pPr indent="0" lvl="0" marL="0" marR="0" rtl="0" algn="l">
                        <a:spcBef>
                          <a:spcPts val="0"/>
                        </a:spcBef>
                        <a:spcAft>
                          <a:spcPts val="0"/>
                        </a:spcAft>
                        <a:buNone/>
                      </a:pPr>
                      <a:r>
                        <a:rPr lang="en-GB" sz="800"/>
                        <a:t>Yes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0000"/>
                          </a:solidFill>
                        </a:rPr>
                        <a:t>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74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6025">
                <a:tc>
                  <a:txBody>
                    <a:bodyPr/>
                    <a:lstStyle/>
                    <a:p>
                      <a:pPr indent="0" lvl="0" marL="0" marR="0" rtl="0" algn="l">
                        <a:spcBef>
                          <a:spcPts val="0"/>
                        </a:spcBef>
                        <a:spcAft>
                          <a:spcPts val="0"/>
                        </a:spcAft>
                        <a:buNone/>
                      </a:pPr>
                      <a:r>
                        <a:rPr lang="en-GB" sz="800"/>
                        <a:t>No</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solidFill>
                            <a:srgbClr val="000000"/>
                          </a:solidFill>
                        </a:rPr>
                        <a:t>85%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515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lang="en-GB" sz="800"/>
                        <a:t>Prefer not to say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800"/>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lang="en-GB" sz="800"/>
                        <a:t>17</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6800">
                <a:tc>
                  <a:txBody>
                    <a:bodyPr/>
                    <a:lstStyle/>
                    <a:p>
                      <a:pPr indent="0" lvl="0" marL="0" marR="0" rtl="0" algn="l">
                        <a:spcBef>
                          <a:spcPts val="0"/>
                        </a:spcBef>
                        <a:spcAft>
                          <a:spcPts val="0"/>
                        </a:spcAft>
                        <a:buNone/>
                      </a:pPr>
                      <a:r>
                        <a:rPr b="1" lang="en-GB" sz="800">
                          <a:solidFill>
                            <a:schemeClr val="lt1"/>
                          </a:solidFill>
                        </a:rPr>
                        <a:t>Total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4C6B"/>
                    </a:solidFill>
                  </a:tcPr>
                </a:tc>
                <a:tc>
                  <a:txBody>
                    <a:bodyPr/>
                    <a:lstStyle/>
                    <a:p>
                      <a:pPr indent="0" lvl="0" marL="0" marR="0" rtl="0" algn="ctr">
                        <a:spcBef>
                          <a:spcPts val="0"/>
                        </a:spcBef>
                        <a:spcAft>
                          <a:spcPts val="0"/>
                        </a:spcAft>
                        <a:buNone/>
                      </a:pPr>
                      <a:r>
                        <a:rPr b="1" lang="en-GB" sz="800">
                          <a:solidFill>
                            <a:schemeClr val="lt1"/>
                          </a:solidFill>
                        </a:rPr>
                        <a:t>100%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1000">
                          <a:solidFill>
                            <a:schemeClr val="lt1"/>
                          </a:solidFill>
                        </a:rPr>
                        <a:t>606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bl>
          </a:graphicData>
        </a:graphic>
      </p:graphicFrame>
      <p:sp>
        <p:nvSpPr>
          <p:cNvPr id="918" name="Google Shape;918;p45"/>
          <p:cNvSpPr txBox="1"/>
          <p:nvPr>
            <p:ph idx="12" type="sldNum"/>
          </p:nvPr>
        </p:nvSpPr>
        <p:spPr>
          <a:xfrm>
            <a:off x="5876552"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4F6B"/>
        </a:solidFill>
      </p:bgPr>
    </p:bg>
    <p:spTree>
      <p:nvGrpSpPr>
        <p:cNvPr id="922" name="Shape 922"/>
        <p:cNvGrpSpPr/>
        <p:nvPr/>
      </p:nvGrpSpPr>
      <p:grpSpPr>
        <a:xfrm>
          <a:off x="0" y="0"/>
          <a:ext cx="0" cy="0"/>
          <a:chOff x="0" y="0"/>
          <a:chExt cx="0" cy="0"/>
        </a:xfrm>
      </p:grpSpPr>
      <p:sp>
        <p:nvSpPr>
          <p:cNvPr id="923" name="Google Shape;923;p46"/>
          <p:cNvSpPr/>
          <p:nvPr/>
        </p:nvSpPr>
        <p:spPr>
          <a:xfrm>
            <a:off x="1" y="4884764"/>
            <a:ext cx="6892196" cy="2913322"/>
          </a:xfrm>
          <a:custGeom>
            <a:rect b="b" l="l" r="r" t="t"/>
            <a:pathLst>
              <a:path extrusionOk="0" h="3210049" w="7594179">
                <a:moveTo>
                  <a:pt x="905827" y="323"/>
                </a:moveTo>
                <a:cubicBezTo>
                  <a:pt x="1254116" y="-2603"/>
                  <a:pt x="1599699" y="14382"/>
                  <a:pt x="1941955" y="51345"/>
                </a:cubicBezTo>
                <a:cubicBezTo>
                  <a:pt x="3107097" y="177101"/>
                  <a:pt x="4238501" y="533574"/>
                  <a:pt x="5304898" y="1111029"/>
                </a:cubicBezTo>
                <a:cubicBezTo>
                  <a:pt x="6109795" y="1546844"/>
                  <a:pt x="6816183" y="2075907"/>
                  <a:pt x="7408670" y="2621631"/>
                </a:cubicBezTo>
                <a:lnTo>
                  <a:pt x="7594179" y="2797953"/>
                </a:lnTo>
                <a:lnTo>
                  <a:pt x="7594179" y="3210049"/>
                </a:lnTo>
                <a:lnTo>
                  <a:pt x="7507351" y="3120339"/>
                </a:lnTo>
                <a:cubicBezTo>
                  <a:pt x="6800007" y="2414805"/>
                  <a:pt x="6012241" y="1824849"/>
                  <a:pt x="5166163" y="1366606"/>
                </a:cubicBezTo>
                <a:cubicBezTo>
                  <a:pt x="4133211" y="807325"/>
                  <a:pt x="3037875" y="462046"/>
                  <a:pt x="1910544" y="340363"/>
                </a:cubicBezTo>
                <a:cubicBezTo>
                  <a:pt x="1413029" y="286663"/>
                  <a:pt x="907988" y="276610"/>
                  <a:pt x="397438" y="309962"/>
                </a:cubicBezTo>
                <a:lnTo>
                  <a:pt x="0" y="347052"/>
                </a:lnTo>
                <a:lnTo>
                  <a:pt x="0" y="53885"/>
                </a:lnTo>
                <a:lnTo>
                  <a:pt x="117871" y="40461"/>
                </a:lnTo>
                <a:cubicBezTo>
                  <a:pt x="381871" y="15906"/>
                  <a:pt x="644610" y="2516"/>
                  <a:pt x="905827" y="323"/>
                </a:cubicBezTo>
                <a:close/>
              </a:path>
            </a:pathLst>
          </a:custGeom>
          <a:solidFill>
            <a:srgbClr val="84BD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34">
              <a:solidFill>
                <a:srgbClr val="000000"/>
              </a:solidFill>
              <a:latin typeface="Calibri"/>
              <a:ea typeface="Calibri"/>
              <a:cs typeface="Calibri"/>
              <a:sym typeface="Calibri"/>
            </a:endParaRPr>
          </a:p>
        </p:txBody>
      </p:sp>
      <p:sp>
        <p:nvSpPr>
          <p:cNvPr id="924" name="Google Shape;924;p46"/>
          <p:cNvSpPr txBox="1"/>
          <p:nvPr/>
        </p:nvSpPr>
        <p:spPr>
          <a:xfrm>
            <a:off x="12033197" y="2036909"/>
            <a:ext cx="184731" cy="3438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34">
              <a:solidFill>
                <a:srgbClr val="000000"/>
              </a:solidFill>
              <a:latin typeface="Calibri"/>
              <a:ea typeface="Calibri"/>
              <a:cs typeface="Calibri"/>
              <a:sym typeface="Calibri"/>
            </a:endParaRPr>
          </a:p>
        </p:txBody>
      </p:sp>
      <p:sp>
        <p:nvSpPr>
          <p:cNvPr id="925" name="Google Shape;925;p46"/>
          <p:cNvSpPr txBox="1"/>
          <p:nvPr/>
        </p:nvSpPr>
        <p:spPr>
          <a:xfrm>
            <a:off x="455279" y="6393160"/>
            <a:ext cx="3571154" cy="149528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89">
                <a:solidFill>
                  <a:srgbClr val="FFFFFF"/>
                </a:solidFill>
                <a:latin typeface="Poppins Medium"/>
                <a:ea typeface="Poppins Medium"/>
                <a:cs typeface="Poppins Medium"/>
                <a:sym typeface="Poppins Medium"/>
              </a:rPr>
              <a:t>Healthwatch Ealing</a:t>
            </a:r>
            <a:br>
              <a:rPr lang="en-GB" sz="1089">
                <a:solidFill>
                  <a:srgbClr val="000000"/>
                </a:solidFill>
                <a:latin typeface="Poppins Medium"/>
                <a:ea typeface="Poppins Medium"/>
                <a:cs typeface="Poppins Medium"/>
                <a:sym typeface="Poppins Medium"/>
              </a:rPr>
            </a:br>
            <a:r>
              <a:rPr b="0" i="0" lang="en-GB" sz="1090">
                <a:solidFill>
                  <a:schemeClr val="lt1"/>
                </a:solidFill>
                <a:latin typeface="Poppins Medium"/>
                <a:ea typeface="Poppins Medium"/>
                <a:cs typeface="Poppins Medium"/>
                <a:sym typeface="Poppins Medium"/>
              </a:rPr>
              <a:t>2nd floor, Rooms 15 &amp; 16</a:t>
            </a:r>
            <a:endParaRPr/>
          </a:p>
          <a:p>
            <a:pPr indent="0" lvl="0" marL="0" marR="0" rtl="0" algn="l">
              <a:spcBef>
                <a:spcPts val="0"/>
              </a:spcBef>
              <a:spcAft>
                <a:spcPts val="0"/>
              </a:spcAft>
              <a:buNone/>
            </a:pPr>
            <a:r>
              <a:rPr b="0" i="0" lang="en-GB" sz="1090">
                <a:solidFill>
                  <a:schemeClr val="lt1"/>
                </a:solidFill>
                <a:latin typeface="Poppins Medium"/>
                <a:ea typeface="Poppins Medium"/>
                <a:cs typeface="Poppins Medium"/>
                <a:sym typeface="Poppins Medium"/>
              </a:rPr>
              <a:t>45 St Mary's Rd</a:t>
            </a:r>
            <a:endParaRPr/>
          </a:p>
          <a:p>
            <a:pPr indent="0" lvl="0" marL="0" marR="0" rtl="0" algn="l">
              <a:spcBef>
                <a:spcPts val="0"/>
              </a:spcBef>
              <a:spcAft>
                <a:spcPts val="0"/>
              </a:spcAft>
              <a:buNone/>
            </a:pPr>
            <a:r>
              <a:rPr b="0" i="0" lang="en-GB" sz="1090">
                <a:solidFill>
                  <a:schemeClr val="lt1"/>
                </a:solidFill>
                <a:latin typeface="Poppins Medium"/>
                <a:ea typeface="Poppins Medium"/>
                <a:cs typeface="Poppins Medium"/>
                <a:sym typeface="Poppins Medium"/>
              </a:rPr>
              <a:t>London W5 5RG</a:t>
            </a:r>
            <a:endParaRPr/>
          </a:p>
          <a:p>
            <a:pPr indent="0" lvl="0" marL="0" marR="0" rtl="0" algn="l">
              <a:spcBef>
                <a:spcPts val="0"/>
              </a:spcBef>
              <a:spcAft>
                <a:spcPts val="0"/>
              </a:spcAft>
              <a:buNone/>
            </a:pPr>
            <a:r>
              <a:t/>
            </a:r>
            <a:endParaRPr sz="1090">
              <a:solidFill>
                <a:srgbClr val="202124"/>
              </a:solidFill>
              <a:latin typeface="Poppins Medium"/>
              <a:ea typeface="Poppins Medium"/>
              <a:cs typeface="Poppins Medium"/>
              <a:sym typeface="Poppins Medium"/>
            </a:endParaRPr>
          </a:p>
          <a:p>
            <a:pPr indent="0" lvl="0" marL="0" marR="0" rtl="0" algn="l">
              <a:spcBef>
                <a:spcPts val="0"/>
              </a:spcBef>
              <a:spcAft>
                <a:spcPts val="0"/>
              </a:spcAft>
              <a:buNone/>
            </a:pPr>
            <a:r>
              <a:rPr lang="en-GB" sz="1089">
                <a:solidFill>
                  <a:srgbClr val="FFFFFF"/>
                </a:solidFill>
                <a:latin typeface="Poppins Medium"/>
                <a:ea typeface="Poppins Medium"/>
                <a:cs typeface="Poppins Medium"/>
                <a:sym typeface="Poppins Medium"/>
              </a:rPr>
              <a:t>www.healthwatchealing.org.uk</a:t>
            </a:r>
            <a:endParaRPr/>
          </a:p>
          <a:p>
            <a:pPr indent="0" lvl="0" marL="0" marR="0" rtl="0" algn="l">
              <a:spcBef>
                <a:spcPts val="363"/>
              </a:spcBef>
              <a:spcAft>
                <a:spcPts val="0"/>
              </a:spcAft>
              <a:buNone/>
            </a:pPr>
            <a:r>
              <a:rPr lang="en-GB" sz="1089">
                <a:solidFill>
                  <a:srgbClr val="FFFFFF"/>
                </a:solidFill>
                <a:latin typeface="Poppins Medium"/>
                <a:ea typeface="Poppins Medium"/>
                <a:cs typeface="Poppins Medium"/>
                <a:sym typeface="Poppins Medium"/>
              </a:rPr>
              <a:t>t: 0203 886 0830</a:t>
            </a:r>
            <a:endParaRPr/>
          </a:p>
          <a:p>
            <a:pPr indent="0" lvl="0" marL="0" marR="0" rtl="0" algn="l">
              <a:spcBef>
                <a:spcPts val="726"/>
              </a:spcBef>
              <a:spcAft>
                <a:spcPts val="0"/>
              </a:spcAft>
              <a:buNone/>
            </a:pPr>
            <a:r>
              <a:rPr lang="en-GB" sz="1089">
                <a:solidFill>
                  <a:srgbClr val="FFFFFF"/>
                </a:solidFill>
                <a:latin typeface="Poppins Medium"/>
                <a:ea typeface="Poppins Medium"/>
                <a:cs typeface="Poppins Medium"/>
                <a:sym typeface="Poppins Medium"/>
              </a:rPr>
              <a:t>e: info@healthwatchealing.org.uk</a:t>
            </a:r>
            <a:endParaRPr/>
          </a:p>
        </p:txBody>
      </p:sp>
      <p:pic>
        <p:nvPicPr>
          <p:cNvPr id="926" name="Google Shape;926;p46"/>
          <p:cNvPicPr preferRelativeResize="0"/>
          <p:nvPr/>
        </p:nvPicPr>
        <p:blipFill rotWithShape="1">
          <a:blip r:embed="rId3">
            <a:alphaModFix/>
          </a:blip>
          <a:srcRect b="75805" l="60500" r="24800" t="14232"/>
          <a:stretch/>
        </p:blipFill>
        <p:spPr>
          <a:xfrm>
            <a:off x="116632" y="5385048"/>
            <a:ext cx="2376264" cy="905848"/>
          </a:xfrm>
          <a:prstGeom prst="rect">
            <a:avLst/>
          </a:prstGeom>
          <a:noFill/>
          <a:ln>
            <a:noFill/>
          </a:ln>
        </p:spPr>
      </p:pic>
      <p:pic>
        <p:nvPicPr>
          <p:cNvPr id="927" name="Google Shape;927;p46"/>
          <p:cNvPicPr preferRelativeResize="0"/>
          <p:nvPr/>
        </p:nvPicPr>
        <p:blipFill rotWithShape="1">
          <a:blip r:embed="rId4">
            <a:alphaModFix/>
          </a:blip>
          <a:srcRect b="0" l="0" r="0" t="0"/>
          <a:stretch/>
        </p:blipFill>
        <p:spPr>
          <a:xfrm>
            <a:off x="463633" y="8754094"/>
            <a:ext cx="142247" cy="142247"/>
          </a:xfrm>
          <a:prstGeom prst="rect">
            <a:avLst/>
          </a:prstGeom>
          <a:noFill/>
          <a:ln>
            <a:noFill/>
          </a:ln>
        </p:spPr>
      </p:pic>
      <p:pic>
        <p:nvPicPr>
          <p:cNvPr id="928" name="Google Shape;928;p46"/>
          <p:cNvPicPr preferRelativeResize="0"/>
          <p:nvPr/>
        </p:nvPicPr>
        <p:blipFill rotWithShape="1">
          <a:blip r:embed="rId5">
            <a:alphaModFix/>
          </a:blip>
          <a:srcRect b="0" l="0" r="0" t="0"/>
          <a:stretch/>
        </p:blipFill>
        <p:spPr>
          <a:xfrm>
            <a:off x="452901" y="8257162"/>
            <a:ext cx="173109" cy="141635"/>
          </a:xfrm>
          <a:prstGeom prst="rect">
            <a:avLst/>
          </a:prstGeom>
          <a:noFill/>
          <a:ln>
            <a:noFill/>
          </a:ln>
        </p:spPr>
      </p:pic>
      <p:pic>
        <p:nvPicPr>
          <p:cNvPr id="929" name="Google Shape;929;p46"/>
          <p:cNvPicPr preferRelativeResize="0"/>
          <p:nvPr/>
        </p:nvPicPr>
        <p:blipFill rotWithShape="1">
          <a:blip r:embed="rId6">
            <a:alphaModFix/>
          </a:blip>
          <a:srcRect b="0" l="0" r="0" t="0"/>
          <a:stretch/>
        </p:blipFill>
        <p:spPr>
          <a:xfrm>
            <a:off x="463632" y="8496214"/>
            <a:ext cx="145272" cy="145272"/>
          </a:xfrm>
          <a:prstGeom prst="rect">
            <a:avLst/>
          </a:prstGeom>
          <a:noFill/>
          <a:ln>
            <a:noFill/>
          </a:ln>
        </p:spPr>
      </p:pic>
      <p:sp>
        <p:nvSpPr>
          <p:cNvPr id="930" name="Google Shape;930;p46"/>
          <p:cNvSpPr txBox="1"/>
          <p:nvPr/>
        </p:nvSpPr>
        <p:spPr>
          <a:xfrm>
            <a:off x="764704" y="8214843"/>
            <a:ext cx="5494432" cy="70801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89">
                <a:solidFill>
                  <a:srgbClr val="FFFFFF"/>
                </a:solidFill>
                <a:latin typeface="Poppins Medium"/>
                <a:ea typeface="Poppins Medium"/>
                <a:cs typeface="Poppins Medium"/>
                <a:sym typeface="Poppins Medium"/>
              </a:rPr>
              <a:t>@HW_Ealing</a:t>
            </a:r>
            <a:endParaRPr sz="1089">
              <a:solidFill>
                <a:srgbClr val="FFFFFF"/>
              </a:solidFill>
              <a:latin typeface="Poppins Medium"/>
              <a:ea typeface="Poppins Medium"/>
              <a:cs typeface="Poppins Medium"/>
              <a:sym typeface="Poppins Medium"/>
            </a:endParaRPr>
          </a:p>
          <a:p>
            <a:pPr indent="0" lvl="0" marL="0" marR="0" rtl="0" algn="l">
              <a:spcBef>
                <a:spcPts val="726"/>
              </a:spcBef>
              <a:spcAft>
                <a:spcPts val="0"/>
              </a:spcAft>
              <a:buNone/>
            </a:pPr>
            <a:r>
              <a:rPr lang="en-GB" sz="1089" u="sng">
                <a:solidFill>
                  <a:schemeClr val="lt1"/>
                </a:solidFill>
                <a:latin typeface="Poppins Medium"/>
                <a:ea typeface="Poppins Medium"/>
                <a:cs typeface="Poppins Medium"/>
                <a:sym typeface="Poppins Medium"/>
                <a:hlinkClick r:id="rId7">
                  <a:extLst>
                    <a:ext uri="{A12FA001-AC4F-418D-AE19-62706E023703}">
                      <ahyp:hlinkClr val="tx"/>
                    </a:ext>
                  </a:extLst>
                </a:hlinkClick>
              </a:rPr>
              <a:t>https://www.facebook.com/people/Healthwatch-Ealing/100067838689674/</a:t>
            </a:r>
            <a:endParaRPr sz="1089">
              <a:solidFill>
                <a:schemeClr val="lt1"/>
              </a:solidFill>
              <a:latin typeface="Poppins Medium"/>
              <a:ea typeface="Poppins Medium"/>
              <a:cs typeface="Poppins Medium"/>
              <a:sym typeface="Poppins Medium"/>
            </a:endParaRPr>
          </a:p>
          <a:p>
            <a:pPr indent="0" lvl="0" marL="0" marR="0" rtl="0" algn="l">
              <a:spcBef>
                <a:spcPts val="726"/>
              </a:spcBef>
              <a:spcAft>
                <a:spcPts val="0"/>
              </a:spcAft>
              <a:buNone/>
            </a:pPr>
            <a:r>
              <a:rPr lang="en-GB" sz="1089">
                <a:solidFill>
                  <a:srgbClr val="FFFFFF"/>
                </a:solidFill>
                <a:latin typeface="Poppins Medium"/>
                <a:ea typeface="Poppins Medium"/>
                <a:cs typeface="Poppins Medium"/>
                <a:sym typeface="Poppins Medium"/>
              </a:rPr>
              <a:t>@healthwatch_ealing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
          <p:cNvSpPr/>
          <p:nvPr/>
        </p:nvSpPr>
        <p:spPr>
          <a:xfrm>
            <a:off x="416564" y="2245782"/>
            <a:ext cx="6022328" cy="2216445"/>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449" name="Google Shape;449;p5"/>
          <p:cNvSpPr txBox="1"/>
          <p:nvPr>
            <p:ph idx="12" type="sldNum"/>
          </p:nvPr>
        </p:nvSpPr>
        <p:spPr>
          <a:xfrm>
            <a:off x="5863386" y="307338"/>
            <a:ext cx="589950" cy="325182"/>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450" name="Google Shape;450;p5"/>
          <p:cNvSpPr txBox="1"/>
          <p:nvPr>
            <p:ph type="title"/>
          </p:nvPr>
        </p:nvSpPr>
        <p:spPr>
          <a:xfrm>
            <a:off x="439728" y="776536"/>
            <a:ext cx="5976000" cy="43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3200"/>
              <a:buFont typeface="Poppins"/>
              <a:buNone/>
            </a:pPr>
            <a:r>
              <a:rPr lang="en-GB"/>
              <a:t>Q2 Snapshot</a:t>
            </a:r>
            <a:br>
              <a:rPr lang="en-GB"/>
            </a:br>
            <a:r>
              <a:rPr b="0" lang="en-GB" sz="1200">
                <a:solidFill>
                  <a:srgbClr val="004C6B"/>
                </a:solidFill>
              </a:rPr>
              <a:t>This section provides a summary of the experiences we collected during </a:t>
            </a:r>
            <a:br>
              <a:rPr b="0" lang="en-GB" sz="1200">
                <a:solidFill>
                  <a:srgbClr val="004C6B"/>
                </a:solidFill>
              </a:rPr>
            </a:br>
            <a:r>
              <a:rPr b="0" lang="en-GB" sz="1200">
                <a:solidFill>
                  <a:srgbClr val="004C6B"/>
                </a:solidFill>
              </a:rPr>
              <a:t>April – June 2025 as well as a breakdown of positive, negative and neutral reviews per service. We analysed residents rating of their overall experience to get this data </a:t>
            </a:r>
            <a:r>
              <a:rPr b="0" lang="en-GB" sz="1200">
                <a:solidFill>
                  <a:srgbClr val="D83C8E"/>
                </a:solidFill>
              </a:rPr>
              <a:t>(1* and 2* = negative, 3* = neutral,  4* and 5* = positive)</a:t>
            </a:r>
            <a:br>
              <a:rPr lang="en-GB"/>
            </a:br>
            <a:endParaRPr/>
          </a:p>
        </p:txBody>
      </p:sp>
      <p:sp>
        <p:nvSpPr>
          <p:cNvPr id="451" name="Google Shape;451;p5"/>
          <p:cNvSpPr txBox="1"/>
          <p:nvPr>
            <p:ph idx="5" type="body"/>
          </p:nvPr>
        </p:nvSpPr>
        <p:spPr>
          <a:xfrm>
            <a:off x="2076362" y="2360712"/>
            <a:ext cx="4320000" cy="784355"/>
          </a:xfrm>
          <a:prstGeom prst="rect">
            <a:avLst/>
          </a:prstGeom>
          <a:noFill/>
          <a:ln>
            <a:noFill/>
          </a:ln>
        </p:spPr>
        <p:txBody>
          <a:bodyPr anchorCtr="0" anchor="t" bIns="0" lIns="0" spcFirstLastPara="1" rIns="0" wrap="square" tIns="0">
            <a:noAutofit/>
          </a:bodyPr>
          <a:lstStyle/>
          <a:p>
            <a:pPr indent="0" lvl="1" marL="0" rtl="0" algn="l">
              <a:lnSpc>
                <a:spcPct val="116666"/>
              </a:lnSpc>
              <a:spcBef>
                <a:spcPts val="0"/>
              </a:spcBef>
              <a:spcAft>
                <a:spcPts val="0"/>
              </a:spcAft>
              <a:buSzPts val="2160"/>
              <a:buNone/>
            </a:pPr>
            <a:r>
              <a:rPr lang="en-GB">
                <a:latin typeface="Poppins"/>
                <a:ea typeface="Poppins"/>
                <a:cs typeface="Poppins"/>
                <a:sym typeface="Poppins"/>
              </a:rPr>
              <a:t>764 reviews (</a:t>
            </a:r>
            <a:r>
              <a:rPr lang="en-GB" sz="1200">
                <a:latin typeface="Poppins"/>
                <a:ea typeface="Poppins"/>
                <a:cs typeface="Poppins"/>
                <a:sym typeface="Poppins"/>
              </a:rPr>
              <a:t>lower review count than normal due to the Co-production survey project we were doing this quarter, expect a much higher review count in Q3)</a:t>
            </a:r>
            <a:endParaRPr>
              <a:latin typeface="Poppins"/>
              <a:ea typeface="Poppins"/>
              <a:cs typeface="Poppins"/>
              <a:sym typeface="Poppins"/>
            </a:endParaRPr>
          </a:p>
          <a:p>
            <a:pPr indent="0" lvl="0" marL="0" rtl="0" algn="l">
              <a:lnSpc>
                <a:spcPct val="100000"/>
              </a:lnSpc>
              <a:spcBef>
                <a:spcPts val="300"/>
              </a:spcBef>
              <a:spcAft>
                <a:spcPts val="0"/>
              </a:spcAft>
              <a:buClr>
                <a:schemeClr val="dk1"/>
              </a:buClr>
              <a:buSzPts val="1200"/>
              <a:buNone/>
            </a:pPr>
            <a:r>
              <a:rPr lang="en-GB" sz="1200"/>
              <a:t>of health and care services were shared with us, helping to raise awareness of issues and improve care.</a:t>
            </a:r>
            <a:endParaRPr/>
          </a:p>
          <a:p>
            <a:pPr indent="0" lvl="0" marL="0" rtl="0" algn="l">
              <a:lnSpc>
                <a:spcPct val="90000"/>
              </a:lnSpc>
              <a:spcBef>
                <a:spcPts val="0"/>
              </a:spcBef>
              <a:spcAft>
                <a:spcPts val="0"/>
              </a:spcAft>
              <a:buClr>
                <a:schemeClr val="dk1"/>
              </a:buClr>
              <a:buSzPts val="1000"/>
              <a:buNone/>
            </a:pPr>
            <a:r>
              <a:t/>
            </a:r>
            <a:endParaRPr/>
          </a:p>
          <a:p>
            <a:pPr indent="0" lvl="1" marL="0" rtl="0" algn="l">
              <a:lnSpc>
                <a:spcPct val="116666"/>
              </a:lnSpc>
              <a:spcBef>
                <a:spcPts val="0"/>
              </a:spcBef>
              <a:spcAft>
                <a:spcPts val="0"/>
              </a:spcAft>
              <a:buSzPts val="2160"/>
              <a:buNone/>
            </a:pPr>
            <a:r>
              <a:t/>
            </a:r>
            <a:endParaRPr/>
          </a:p>
        </p:txBody>
      </p:sp>
      <p:sp>
        <p:nvSpPr>
          <p:cNvPr id="452" name="Google Shape;452;p5"/>
          <p:cNvSpPr txBox="1"/>
          <p:nvPr/>
        </p:nvSpPr>
        <p:spPr>
          <a:xfrm>
            <a:off x="2054261" y="3677872"/>
            <a:ext cx="4320000" cy="784355"/>
          </a:xfrm>
          <a:prstGeom prst="rect">
            <a:avLst/>
          </a:prstGeom>
          <a:noFill/>
          <a:ln>
            <a:noFill/>
          </a:ln>
        </p:spPr>
        <p:txBody>
          <a:bodyPr anchorCtr="0" anchor="t" bIns="0" lIns="0" spcFirstLastPara="1" rIns="0" wrap="square" tIns="0">
            <a:noAutofit/>
          </a:bodyPr>
          <a:lstStyle/>
          <a:p>
            <a:pPr indent="0" lvl="1" marL="0" marR="0" rtl="0" algn="l">
              <a:lnSpc>
                <a:spcPct val="116666"/>
              </a:lnSpc>
              <a:spcBef>
                <a:spcPts val="0"/>
              </a:spcBef>
              <a:spcAft>
                <a:spcPts val="0"/>
              </a:spcAft>
              <a:buClr>
                <a:schemeClr val="dk1"/>
              </a:buClr>
              <a:buSzPts val="2160"/>
              <a:buFont typeface="Arial"/>
              <a:buNone/>
            </a:pPr>
            <a:r>
              <a:rPr b="1" i="0" lang="en-GB" sz="1800" u="none" cap="none" strike="noStrike">
                <a:solidFill>
                  <a:schemeClr val="accent1"/>
                </a:solidFill>
                <a:latin typeface="Poppins"/>
                <a:ea typeface="Poppins"/>
                <a:cs typeface="Poppins"/>
                <a:sym typeface="Poppins"/>
              </a:rPr>
              <a:t>32 visits</a:t>
            </a:r>
            <a:endParaRPr/>
          </a:p>
          <a:p>
            <a:pPr indent="0" lvl="0" marL="0" marR="0" rtl="0" algn="l">
              <a:lnSpc>
                <a:spcPct val="100000"/>
              </a:lnSpc>
              <a:spcBef>
                <a:spcPts val="300"/>
              </a:spcBef>
              <a:spcAft>
                <a:spcPts val="0"/>
              </a:spcAft>
              <a:buClr>
                <a:schemeClr val="dk1"/>
              </a:buClr>
              <a:buSzPts val="1200"/>
              <a:buFont typeface="Arial"/>
              <a:buNone/>
            </a:pPr>
            <a:r>
              <a:rPr b="0" lang="en-GB" sz="1200">
                <a:solidFill>
                  <a:schemeClr val="dk1"/>
                </a:solidFill>
                <a:latin typeface="Poppins Light"/>
                <a:ea typeface="Poppins Light"/>
                <a:cs typeface="Poppins Light"/>
                <a:sym typeface="Poppins Light"/>
              </a:rPr>
              <a:t>were carried out to different local venues across the borough to reach as many as people as possible</a:t>
            </a:r>
            <a:endParaRPr/>
          </a:p>
          <a:p>
            <a:pPr indent="0" lvl="0" marL="0" marR="0" rtl="0" algn="l">
              <a:lnSpc>
                <a:spcPct val="90000"/>
              </a:lnSpc>
              <a:spcBef>
                <a:spcPts val="0"/>
              </a:spcBef>
              <a:spcAft>
                <a:spcPts val="0"/>
              </a:spcAft>
              <a:buClr>
                <a:schemeClr val="dk1"/>
              </a:buClr>
              <a:buSzPts val="1000"/>
              <a:buFont typeface="Arial"/>
              <a:buNone/>
            </a:pPr>
            <a:r>
              <a:t/>
            </a:r>
            <a:endParaRPr b="0" sz="1000">
              <a:solidFill>
                <a:schemeClr val="dk1"/>
              </a:solidFill>
              <a:latin typeface="Poppins Light"/>
              <a:ea typeface="Poppins Light"/>
              <a:cs typeface="Poppins Light"/>
              <a:sym typeface="Poppins Light"/>
            </a:endParaRPr>
          </a:p>
          <a:p>
            <a:pPr indent="0" lvl="1" marL="0" marR="0" rtl="0" algn="l">
              <a:lnSpc>
                <a:spcPct val="116666"/>
              </a:lnSpc>
              <a:spcBef>
                <a:spcPts val="0"/>
              </a:spcBef>
              <a:spcAft>
                <a:spcPts val="0"/>
              </a:spcAft>
              <a:buClr>
                <a:schemeClr val="dk1"/>
              </a:buClr>
              <a:buSzPts val="2160"/>
              <a:buFont typeface="Arial"/>
              <a:buNone/>
            </a:pPr>
            <a:r>
              <a:t/>
            </a:r>
            <a:endParaRPr b="1" i="0" sz="1800" u="none" cap="none" strike="noStrike">
              <a:solidFill>
                <a:schemeClr val="accent1"/>
              </a:solidFill>
              <a:latin typeface="Poppins Light"/>
              <a:ea typeface="Poppins Light"/>
              <a:cs typeface="Poppins Light"/>
              <a:sym typeface="Poppins Light"/>
            </a:endParaRPr>
          </a:p>
        </p:txBody>
      </p:sp>
      <p:graphicFrame>
        <p:nvGraphicFramePr>
          <p:cNvPr id="453" name="Google Shape;453;p5"/>
          <p:cNvGraphicFramePr/>
          <p:nvPr/>
        </p:nvGraphicFramePr>
        <p:xfrm>
          <a:off x="439728" y="4585072"/>
          <a:ext cx="3000000" cy="3000000"/>
        </p:xfrm>
        <a:graphic>
          <a:graphicData uri="http://schemas.openxmlformats.org/drawingml/2006/table">
            <a:tbl>
              <a:tblPr bandRow="1" firstRow="1">
                <a:noFill/>
                <a:tableStyleId>{10A70CA8-1910-4BF0-8736-62B6D0E23D68}</a:tableStyleId>
              </a:tblPr>
              <a:tblGrid>
                <a:gridCol w="3011175"/>
                <a:gridCol w="1505575"/>
                <a:gridCol w="1505575"/>
              </a:tblGrid>
              <a:tr h="1174650">
                <a:tc>
                  <a:txBody>
                    <a:bodyPr/>
                    <a:lstStyle/>
                    <a:p>
                      <a:pPr indent="0" lvl="0" marL="0" marR="0" rtl="0" algn="l">
                        <a:spcBef>
                          <a:spcPts val="0"/>
                        </a:spcBef>
                        <a:spcAft>
                          <a:spcPts val="0"/>
                        </a:spcAft>
                        <a:buNone/>
                      </a:pPr>
                      <a:r>
                        <a:rPr lang="en-GB" sz="1200" u="none" cap="none" strike="noStrike"/>
                        <a:t>Top 5 Service Types</a:t>
                      </a:r>
                      <a:endParaRPr/>
                    </a:p>
                  </a:txBody>
                  <a:tcPr marT="45725" marB="45725" marR="91450" marL="91450"/>
                </a:tc>
                <a:tc>
                  <a:txBody>
                    <a:bodyPr/>
                    <a:lstStyle/>
                    <a:p>
                      <a:pPr indent="0" lvl="0" marL="0" marR="0" rtl="0" algn="l">
                        <a:spcBef>
                          <a:spcPts val="0"/>
                        </a:spcBef>
                        <a:spcAft>
                          <a:spcPts val="0"/>
                        </a:spcAft>
                        <a:buNone/>
                      </a:pPr>
                      <a:r>
                        <a:rPr lang="en-GB" sz="1200"/>
                        <a:t>No of Reviews</a:t>
                      </a:r>
                      <a:endParaRPr/>
                    </a:p>
                  </a:txBody>
                  <a:tcPr marT="45725" marB="45725" marR="91450" marL="91450"/>
                </a:tc>
                <a:tc>
                  <a:txBody>
                    <a:bodyPr/>
                    <a:lstStyle/>
                    <a:p>
                      <a:pPr indent="0" lvl="0" marL="0" marR="0" rtl="0" algn="l">
                        <a:spcBef>
                          <a:spcPts val="0"/>
                        </a:spcBef>
                        <a:spcAft>
                          <a:spcPts val="0"/>
                        </a:spcAft>
                        <a:buNone/>
                      </a:pPr>
                      <a:r>
                        <a:rPr lang="en-GB" sz="1200"/>
                        <a:t>Percentage of positive reviews</a:t>
                      </a:r>
                      <a:endParaRPr/>
                    </a:p>
                  </a:txBody>
                  <a:tcPr marT="45725" marB="45725" marR="91450" marL="91450"/>
                </a:tc>
              </a:tr>
              <a:tr h="704800">
                <a:tc>
                  <a:txBody>
                    <a:bodyPr/>
                    <a:lstStyle/>
                    <a:p>
                      <a:pPr indent="0" lvl="0" marL="0" marR="0" rtl="0" algn="l">
                        <a:spcBef>
                          <a:spcPts val="0"/>
                        </a:spcBef>
                        <a:spcAft>
                          <a:spcPts val="0"/>
                        </a:spcAft>
                        <a:buNone/>
                      </a:pPr>
                      <a:r>
                        <a:rPr lang="en-GB" sz="1200"/>
                        <a:t>GP</a:t>
                      </a:r>
                      <a:endParaRPr/>
                    </a:p>
                  </a:txBody>
                  <a:tcPr marT="45725" marB="45725" marR="91450" marL="91450"/>
                </a:tc>
                <a:tc>
                  <a:txBody>
                    <a:bodyPr/>
                    <a:lstStyle/>
                    <a:p>
                      <a:pPr indent="0" lvl="0" marL="0" marR="0" rtl="0" algn="ctr">
                        <a:spcBef>
                          <a:spcPts val="0"/>
                        </a:spcBef>
                        <a:spcAft>
                          <a:spcPts val="0"/>
                        </a:spcAft>
                        <a:buNone/>
                      </a:pPr>
                      <a:r>
                        <a:rPr lang="en-GB" sz="1200"/>
                        <a:t>301</a:t>
                      </a:r>
                      <a:endParaRPr/>
                    </a:p>
                  </a:txBody>
                  <a:tcPr marT="45725" marB="45725" marR="91450" marL="91450"/>
                </a:tc>
                <a:tc>
                  <a:txBody>
                    <a:bodyPr/>
                    <a:lstStyle/>
                    <a:p>
                      <a:pPr indent="0" lvl="0" marL="0" marR="0" rtl="0" algn="ctr">
                        <a:spcBef>
                          <a:spcPts val="0"/>
                        </a:spcBef>
                        <a:spcAft>
                          <a:spcPts val="0"/>
                        </a:spcAft>
                        <a:buNone/>
                      </a:pPr>
                      <a:r>
                        <a:rPr lang="en-GB" sz="1200"/>
                        <a:t>73%</a:t>
                      </a:r>
                      <a:endParaRPr/>
                    </a:p>
                  </a:txBody>
                  <a:tcPr marT="45725" marB="45725" marR="91450" marL="91450"/>
                </a:tc>
              </a:tr>
              <a:tr h="704800">
                <a:tc>
                  <a:txBody>
                    <a:bodyPr/>
                    <a:lstStyle/>
                    <a:p>
                      <a:pPr indent="0" lvl="0" marL="0" marR="0" rtl="0" algn="l">
                        <a:spcBef>
                          <a:spcPts val="0"/>
                        </a:spcBef>
                        <a:spcAft>
                          <a:spcPts val="0"/>
                        </a:spcAft>
                        <a:buNone/>
                      </a:pPr>
                      <a:r>
                        <a:rPr lang="en-GB" sz="1200"/>
                        <a:t>Hospital</a:t>
                      </a:r>
                      <a:endParaRPr/>
                    </a:p>
                  </a:txBody>
                  <a:tcPr marT="45725" marB="45725" marR="91450" marL="91450"/>
                </a:tc>
                <a:tc>
                  <a:txBody>
                    <a:bodyPr/>
                    <a:lstStyle/>
                    <a:p>
                      <a:pPr indent="0" lvl="0" marL="0" marR="0" rtl="0" algn="ctr">
                        <a:spcBef>
                          <a:spcPts val="0"/>
                        </a:spcBef>
                        <a:spcAft>
                          <a:spcPts val="0"/>
                        </a:spcAft>
                        <a:buNone/>
                      </a:pPr>
                      <a:r>
                        <a:rPr lang="en-GB" sz="1200"/>
                        <a:t>199</a:t>
                      </a:r>
                      <a:endParaRPr/>
                    </a:p>
                  </a:txBody>
                  <a:tcPr marT="45725" marB="45725" marR="91450" marL="91450"/>
                </a:tc>
                <a:tc>
                  <a:txBody>
                    <a:bodyPr/>
                    <a:lstStyle/>
                    <a:p>
                      <a:pPr indent="0" lvl="0" marL="0" marR="0" rtl="0" algn="ctr">
                        <a:spcBef>
                          <a:spcPts val="0"/>
                        </a:spcBef>
                        <a:spcAft>
                          <a:spcPts val="0"/>
                        </a:spcAft>
                        <a:buNone/>
                      </a:pPr>
                      <a:r>
                        <a:rPr lang="en-GB" sz="1200"/>
                        <a:t>76%</a:t>
                      </a:r>
                      <a:endParaRPr/>
                    </a:p>
                  </a:txBody>
                  <a:tcPr marT="45725" marB="45725" marR="91450" marL="91450"/>
                </a:tc>
              </a:tr>
              <a:tr h="704800">
                <a:tc>
                  <a:txBody>
                    <a:bodyPr/>
                    <a:lstStyle/>
                    <a:p>
                      <a:pPr indent="0" lvl="0" marL="0" marR="0" rtl="0" algn="l">
                        <a:spcBef>
                          <a:spcPts val="0"/>
                        </a:spcBef>
                        <a:spcAft>
                          <a:spcPts val="0"/>
                        </a:spcAft>
                        <a:buNone/>
                      </a:pPr>
                      <a:r>
                        <a:rPr lang="en-GB" sz="1200"/>
                        <a:t>Pharmacy</a:t>
                      </a:r>
                      <a:endParaRPr/>
                    </a:p>
                  </a:txBody>
                  <a:tcPr marT="45725" marB="45725" marR="91450" marL="91450"/>
                </a:tc>
                <a:tc>
                  <a:txBody>
                    <a:bodyPr/>
                    <a:lstStyle/>
                    <a:p>
                      <a:pPr indent="0" lvl="0" marL="0" marR="0" rtl="0" algn="ctr">
                        <a:spcBef>
                          <a:spcPts val="0"/>
                        </a:spcBef>
                        <a:spcAft>
                          <a:spcPts val="0"/>
                        </a:spcAft>
                        <a:buNone/>
                      </a:pPr>
                      <a:r>
                        <a:rPr lang="en-GB" sz="1200"/>
                        <a:t>156</a:t>
                      </a:r>
                      <a:endParaRPr/>
                    </a:p>
                  </a:txBody>
                  <a:tcPr marT="45725" marB="45725" marR="91450" marL="91450"/>
                </a:tc>
                <a:tc>
                  <a:txBody>
                    <a:bodyPr/>
                    <a:lstStyle/>
                    <a:p>
                      <a:pPr indent="0" lvl="0" marL="0" marR="0" rtl="0" algn="ctr">
                        <a:spcBef>
                          <a:spcPts val="0"/>
                        </a:spcBef>
                        <a:spcAft>
                          <a:spcPts val="0"/>
                        </a:spcAft>
                        <a:buNone/>
                      </a:pPr>
                      <a:r>
                        <a:rPr lang="en-GB" sz="1200"/>
                        <a:t>89%</a:t>
                      </a:r>
                      <a:endParaRPr/>
                    </a:p>
                  </a:txBody>
                  <a:tcPr marT="45725" marB="45725" marR="91450" marL="91450"/>
                </a:tc>
              </a:tr>
              <a:tr h="704800">
                <a:tc>
                  <a:txBody>
                    <a:bodyPr/>
                    <a:lstStyle/>
                    <a:p>
                      <a:pPr indent="0" lvl="0" marL="0" marR="0" rtl="0" algn="l">
                        <a:spcBef>
                          <a:spcPts val="0"/>
                        </a:spcBef>
                        <a:spcAft>
                          <a:spcPts val="0"/>
                        </a:spcAft>
                        <a:buNone/>
                      </a:pPr>
                      <a:r>
                        <a:rPr lang="en-GB" sz="1200"/>
                        <a:t>Dentist</a:t>
                      </a:r>
                      <a:endParaRPr/>
                    </a:p>
                  </a:txBody>
                  <a:tcPr marT="45725" marB="45725" marR="91450" marL="91450"/>
                </a:tc>
                <a:tc>
                  <a:txBody>
                    <a:bodyPr/>
                    <a:lstStyle/>
                    <a:p>
                      <a:pPr indent="0" lvl="0" marL="0" marR="0" rtl="0" algn="ctr">
                        <a:spcBef>
                          <a:spcPts val="0"/>
                        </a:spcBef>
                        <a:spcAft>
                          <a:spcPts val="0"/>
                        </a:spcAft>
                        <a:buNone/>
                      </a:pPr>
                      <a:r>
                        <a:rPr lang="en-GB" sz="1200"/>
                        <a:t>61</a:t>
                      </a:r>
                      <a:endParaRPr/>
                    </a:p>
                  </a:txBody>
                  <a:tcPr marT="45725" marB="45725" marR="91450" marL="91450"/>
                </a:tc>
                <a:tc>
                  <a:txBody>
                    <a:bodyPr/>
                    <a:lstStyle/>
                    <a:p>
                      <a:pPr indent="0" lvl="0" marL="0" marR="0" rtl="0" algn="ctr">
                        <a:spcBef>
                          <a:spcPts val="0"/>
                        </a:spcBef>
                        <a:spcAft>
                          <a:spcPts val="0"/>
                        </a:spcAft>
                        <a:buNone/>
                      </a:pPr>
                      <a:r>
                        <a:rPr lang="en-GB" sz="1200"/>
                        <a:t>87%</a:t>
                      </a:r>
                      <a:endParaRPr/>
                    </a:p>
                  </a:txBody>
                  <a:tcPr marT="45725" marB="45725" marR="91450" marL="91450"/>
                </a:tc>
              </a:tr>
              <a:tr h="704800">
                <a:tc>
                  <a:txBody>
                    <a:bodyPr/>
                    <a:lstStyle/>
                    <a:p>
                      <a:pPr indent="0" lvl="0" marL="0" marR="0" rtl="0" algn="l">
                        <a:spcBef>
                          <a:spcPts val="0"/>
                        </a:spcBef>
                        <a:spcAft>
                          <a:spcPts val="0"/>
                        </a:spcAft>
                        <a:buNone/>
                      </a:pPr>
                      <a:r>
                        <a:rPr lang="en-GB" sz="1200"/>
                        <a:t>Emergency</a:t>
                      </a:r>
                      <a:endParaRPr/>
                    </a:p>
                  </a:txBody>
                  <a:tcPr marT="45725" marB="45725" marR="91450" marL="91450"/>
                </a:tc>
                <a:tc>
                  <a:txBody>
                    <a:bodyPr/>
                    <a:lstStyle/>
                    <a:p>
                      <a:pPr indent="0" lvl="0" marL="0" marR="0" rtl="0" algn="ctr">
                        <a:spcBef>
                          <a:spcPts val="0"/>
                        </a:spcBef>
                        <a:spcAft>
                          <a:spcPts val="0"/>
                        </a:spcAft>
                        <a:buNone/>
                      </a:pPr>
                      <a:r>
                        <a:rPr lang="en-GB" sz="1200"/>
                        <a:t>17</a:t>
                      </a:r>
                      <a:endParaRPr/>
                    </a:p>
                  </a:txBody>
                  <a:tcPr marT="45725" marB="45725" marR="91450" marL="91450"/>
                </a:tc>
                <a:tc>
                  <a:txBody>
                    <a:bodyPr/>
                    <a:lstStyle/>
                    <a:p>
                      <a:pPr indent="0" lvl="0" marL="0" marR="0" rtl="0" algn="ctr">
                        <a:spcBef>
                          <a:spcPts val="0"/>
                        </a:spcBef>
                        <a:spcAft>
                          <a:spcPts val="0"/>
                        </a:spcAft>
                        <a:buNone/>
                      </a:pPr>
                      <a:r>
                        <a:rPr lang="en-GB" sz="1200"/>
                        <a:t>65%</a:t>
                      </a:r>
                      <a:endParaRPr/>
                    </a:p>
                  </a:txBody>
                  <a:tcPr marT="45725" marB="45725" marR="91450" marL="91450"/>
                </a:tc>
              </a:tr>
            </a:tbl>
          </a:graphicData>
        </a:graphic>
      </p:graphicFrame>
      <p:pic>
        <p:nvPicPr>
          <p:cNvPr descr="Icon&#10;&#10;Description automatically generated" id="454" name="Google Shape;454;p5"/>
          <p:cNvPicPr preferRelativeResize="0"/>
          <p:nvPr/>
        </p:nvPicPr>
        <p:blipFill rotWithShape="1">
          <a:blip r:embed="rId3">
            <a:alphaModFix/>
          </a:blip>
          <a:srcRect b="0" l="0" r="0" t="0"/>
          <a:stretch/>
        </p:blipFill>
        <p:spPr>
          <a:xfrm>
            <a:off x="629040" y="2480725"/>
            <a:ext cx="1143775" cy="1143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
          <p:cNvSpPr txBox="1"/>
          <p:nvPr>
            <p:ph idx="12" type="sldNum"/>
          </p:nvPr>
        </p:nvSpPr>
        <p:spPr>
          <a:xfrm>
            <a:off x="5863386" y="307338"/>
            <a:ext cx="589950" cy="325182"/>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460" name="Google Shape;460;p6"/>
          <p:cNvGraphicFramePr/>
          <p:nvPr/>
        </p:nvGraphicFramePr>
        <p:xfrm>
          <a:off x="416564" y="1275060"/>
          <a:ext cx="5979798" cy="6840240"/>
        </p:xfrm>
        <a:graphic>
          <a:graphicData uri="http://schemas.openxmlformats.org/drawingml/2006/chart">
            <c:chart r:id="rId3"/>
          </a:graphicData>
        </a:graphic>
      </p:graphicFrame>
      <p:sp>
        <p:nvSpPr>
          <p:cNvPr id="461" name="Google Shape;461;p6"/>
          <p:cNvSpPr txBox="1"/>
          <p:nvPr/>
        </p:nvSpPr>
        <p:spPr>
          <a:xfrm>
            <a:off x="419884" y="969682"/>
            <a:ext cx="599916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Poppins Light"/>
                <a:ea typeface="Poppins Light"/>
                <a:cs typeface="Poppins Light"/>
                <a:sym typeface="Poppins Light"/>
              </a:rPr>
              <a:t>A full breakdown of totals for all services can be found in the appendix.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
          <p:cNvSpPr txBox="1"/>
          <p:nvPr>
            <p:ph idx="8" type="body"/>
          </p:nvPr>
        </p:nvSpPr>
        <p:spPr>
          <a:xfrm>
            <a:off x="431430" y="787227"/>
            <a:ext cx="5976000" cy="115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1"/>
              </a:buClr>
              <a:buSzPts val="3200"/>
              <a:buNone/>
            </a:pPr>
            <a:r>
              <a:rPr lang="en-GB" sz="3200"/>
              <a:t>Yearly Comparison</a:t>
            </a:r>
            <a:endParaRPr/>
          </a:p>
          <a:p>
            <a:pPr indent="0" lvl="1" marL="0" rtl="0" algn="l">
              <a:lnSpc>
                <a:spcPct val="100000"/>
              </a:lnSpc>
              <a:spcBef>
                <a:spcPts val="0"/>
              </a:spcBef>
              <a:spcAft>
                <a:spcPts val="0"/>
              </a:spcAft>
              <a:buClr>
                <a:schemeClr val="dk1"/>
              </a:buClr>
              <a:buSzPts val="1200"/>
              <a:buNone/>
            </a:pPr>
            <a:r>
              <a:rPr b="0" lang="en-GB"/>
              <a:t>To judge whether experiences of health and care services are improving we compare our data throughout the year. The chart below highlights the percentage of positive feedback each service has received during 2023-24. The total number of positive reviews has been included next to the percentage</a:t>
            </a:r>
            <a:endParaRPr/>
          </a:p>
        </p:txBody>
      </p:sp>
      <p:sp>
        <p:nvSpPr>
          <p:cNvPr id="467" name="Google Shape;467;p7"/>
          <p:cNvSpPr/>
          <p:nvPr/>
        </p:nvSpPr>
        <p:spPr>
          <a:xfrm>
            <a:off x="438574" y="6468273"/>
            <a:ext cx="6021233" cy="2884733"/>
          </a:xfrm>
          <a:prstGeom prst="rect">
            <a:avLst/>
          </a:prstGeom>
          <a:solidFill>
            <a:srgbClr val="E3F4F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Poppins Light"/>
              <a:buNone/>
            </a:pPr>
            <a:r>
              <a:t/>
            </a:r>
            <a:endParaRPr b="1" i="0" sz="1800" u="none" cap="none" strike="noStrike">
              <a:solidFill>
                <a:srgbClr val="FFFFFF"/>
              </a:solidFill>
              <a:latin typeface="Poppins Light"/>
              <a:ea typeface="Poppins Light"/>
              <a:cs typeface="Poppins Light"/>
              <a:sym typeface="Poppins Light"/>
            </a:endParaRPr>
          </a:p>
        </p:txBody>
      </p:sp>
      <p:sp>
        <p:nvSpPr>
          <p:cNvPr id="468" name="Google Shape;468;p7"/>
          <p:cNvSpPr txBox="1"/>
          <p:nvPr>
            <p:ph idx="12" type="sldNum"/>
          </p:nvPr>
        </p:nvSpPr>
        <p:spPr>
          <a:xfrm>
            <a:off x="5878807" y="344528"/>
            <a:ext cx="581000" cy="3600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7F7F7F"/>
              </a:buClr>
              <a:buSzPts val="2200"/>
              <a:buFont typeface="Poppins Light"/>
              <a:buNone/>
            </a:pPr>
            <a:fld id="{00000000-1234-1234-1234-123412341234}" type="slidenum">
              <a:rPr b="1" i="0" lang="en-GB" sz="2200" u="none" cap="none" strike="noStrike">
                <a:solidFill>
                  <a:srgbClr val="7F7F7F"/>
                </a:solidFill>
                <a:latin typeface="Poppins Light"/>
                <a:ea typeface="Poppins Light"/>
                <a:cs typeface="Poppins Light"/>
                <a:sym typeface="Poppins Light"/>
              </a:rPr>
              <a:t>‹#›</a:t>
            </a:fld>
            <a:endParaRPr b="1" i="0" sz="2200" u="none" cap="none" strike="noStrike">
              <a:solidFill>
                <a:srgbClr val="7F7F7F"/>
              </a:solidFill>
              <a:latin typeface="Poppins Light"/>
              <a:ea typeface="Poppins Light"/>
              <a:cs typeface="Poppins Light"/>
              <a:sym typeface="Poppins Light"/>
            </a:endParaRPr>
          </a:p>
        </p:txBody>
      </p:sp>
      <p:graphicFrame>
        <p:nvGraphicFramePr>
          <p:cNvPr id="469" name="Google Shape;469;p7"/>
          <p:cNvGraphicFramePr/>
          <p:nvPr/>
        </p:nvGraphicFramePr>
        <p:xfrm>
          <a:off x="431430" y="2485564"/>
          <a:ext cx="3000000" cy="3000000"/>
        </p:xfrm>
        <a:graphic>
          <a:graphicData uri="http://schemas.openxmlformats.org/drawingml/2006/table">
            <a:tbl>
              <a:tblPr bandRow="1" firstRow="1">
                <a:noFill/>
                <a:tableStyleId>{602776B4-F47E-450D-8D8E-C1A43F451FE6}</a:tableStyleId>
              </a:tblPr>
              <a:tblGrid>
                <a:gridCol w="2219150"/>
                <a:gridCol w="965325"/>
                <a:gridCol w="947975"/>
                <a:gridCol w="947975"/>
                <a:gridCol w="947975"/>
              </a:tblGrid>
              <a:tr h="543800">
                <a:tc>
                  <a:txBody>
                    <a:bodyPr/>
                    <a:lstStyle/>
                    <a:p>
                      <a:pPr indent="0" lvl="0" marL="0" marR="0" rtl="0" algn="l">
                        <a:spcBef>
                          <a:spcPts val="0"/>
                        </a:spcBef>
                        <a:spcAft>
                          <a:spcPts val="0"/>
                        </a:spcAft>
                        <a:buNone/>
                      </a:pPr>
                      <a:r>
                        <a:rPr lang="en-GB" sz="1400"/>
                        <a:t>Service Type</a:t>
                      </a:r>
                      <a:endParaRPr/>
                    </a:p>
                  </a:txBody>
                  <a:tcPr marT="45725" marB="45725" marR="91450" marL="91450"/>
                </a:tc>
                <a:tc>
                  <a:txBody>
                    <a:bodyPr/>
                    <a:lstStyle/>
                    <a:p>
                      <a:pPr indent="0" lvl="0" marL="0" marR="0" rtl="0" algn="ctr">
                        <a:spcBef>
                          <a:spcPts val="0"/>
                        </a:spcBef>
                        <a:spcAft>
                          <a:spcPts val="0"/>
                        </a:spcAft>
                        <a:buNone/>
                      </a:pPr>
                      <a:r>
                        <a:rPr lang="en-GB" sz="1200"/>
                        <a:t>Q1</a:t>
                      </a:r>
                      <a:endParaRPr/>
                    </a:p>
                    <a:p>
                      <a:pPr indent="0" lvl="0" marL="0" marR="0" rtl="0" algn="ctr">
                        <a:spcBef>
                          <a:spcPts val="0"/>
                        </a:spcBef>
                        <a:spcAft>
                          <a:spcPts val="0"/>
                        </a:spcAft>
                        <a:buNone/>
                      </a:pPr>
                      <a:r>
                        <a:rPr lang="en-GB" sz="1200"/>
                        <a:t>(Apr-Jun 25)</a:t>
                      </a:r>
                      <a:endParaRPr/>
                    </a:p>
                  </a:txBody>
                  <a:tcPr marT="45725" marB="45725" marR="91450" marL="91450"/>
                </a:tc>
                <a:tc>
                  <a:txBody>
                    <a:bodyPr/>
                    <a:lstStyle/>
                    <a:p>
                      <a:pPr indent="0" lvl="0" marL="0" marR="0" rtl="0" algn="ctr">
                        <a:spcBef>
                          <a:spcPts val="0"/>
                        </a:spcBef>
                        <a:spcAft>
                          <a:spcPts val="0"/>
                        </a:spcAft>
                        <a:buNone/>
                      </a:pPr>
                      <a:r>
                        <a:rPr lang="en-GB" sz="1200"/>
                        <a:t>Q2</a:t>
                      </a:r>
                      <a:endParaRPr/>
                    </a:p>
                    <a:p>
                      <a:pPr indent="0" lvl="0" marL="0" marR="0" rtl="0" algn="ctr">
                        <a:spcBef>
                          <a:spcPts val="0"/>
                        </a:spcBef>
                        <a:spcAft>
                          <a:spcPts val="0"/>
                        </a:spcAft>
                        <a:buNone/>
                      </a:pPr>
                      <a:r>
                        <a:rPr lang="en-GB" sz="1200"/>
                        <a:t>(Jul-Sep 25)</a:t>
                      </a:r>
                      <a:endParaRPr/>
                    </a:p>
                  </a:txBody>
                  <a:tcPr marT="45725" marB="45725" marR="91450" marL="91450"/>
                </a:tc>
                <a:tc>
                  <a:txBody>
                    <a:bodyPr/>
                    <a:lstStyle/>
                    <a:p>
                      <a:pPr indent="0" lvl="0" marL="0" marR="0" rtl="0" algn="ctr">
                        <a:spcBef>
                          <a:spcPts val="0"/>
                        </a:spcBef>
                        <a:spcAft>
                          <a:spcPts val="0"/>
                        </a:spcAft>
                        <a:buNone/>
                      </a:pPr>
                      <a:r>
                        <a:rPr lang="en-GB" sz="1200"/>
                        <a:t>Q3</a:t>
                      </a:r>
                      <a:endParaRPr/>
                    </a:p>
                    <a:p>
                      <a:pPr indent="0" lvl="0" marL="0" marR="0" rtl="0" algn="ctr">
                        <a:spcBef>
                          <a:spcPts val="0"/>
                        </a:spcBef>
                        <a:spcAft>
                          <a:spcPts val="0"/>
                        </a:spcAft>
                        <a:buNone/>
                      </a:pPr>
                      <a:r>
                        <a:rPr lang="en-GB" sz="1200"/>
                        <a:t>(Oct-Dec 25)</a:t>
                      </a:r>
                      <a:endParaRPr/>
                    </a:p>
                  </a:txBody>
                  <a:tcPr marT="45725" marB="45725" marR="91450" marL="91450"/>
                </a:tc>
                <a:tc>
                  <a:txBody>
                    <a:bodyPr/>
                    <a:lstStyle/>
                    <a:p>
                      <a:pPr indent="0" lvl="0" marL="0" marR="0" rtl="0" algn="ctr">
                        <a:spcBef>
                          <a:spcPts val="0"/>
                        </a:spcBef>
                        <a:spcAft>
                          <a:spcPts val="0"/>
                        </a:spcAft>
                        <a:buNone/>
                      </a:pPr>
                      <a:r>
                        <a:rPr lang="en-GB" sz="1200"/>
                        <a:t>Q4</a:t>
                      </a:r>
                      <a:endParaRPr/>
                    </a:p>
                    <a:p>
                      <a:pPr indent="0" lvl="0" marL="0" marR="0" rtl="0" algn="ctr">
                        <a:spcBef>
                          <a:spcPts val="0"/>
                        </a:spcBef>
                        <a:spcAft>
                          <a:spcPts val="0"/>
                        </a:spcAft>
                        <a:buNone/>
                      </a:pPr>
                      <a:r>
                        <a:rPr lang="en-GB" sz="1200"/>
                        <a:t>(Jan -Mar 26)</a:t>
                      </a:r>
                      <a:endParaRPr/>
                    </a:p>
                  </a:txBody>
                  <a:tcPr marT="45725" marB="45725" marR="91450" marL="91450"/>
                </a:tc>
              </a:tr>
              <a:tr h="315050">
                <a:tc>
                  <a:txBody>
                    <a:bodyPr/>
                    <a:lstStyle/>
                    <a:p>
                      <a:pPr indent="0" lvl="0" marL="0" marR="0" rtl="0" algn="l">
                        <a:spcBef>
                          <a:spcPts val="0"/>
                        </a:spcBef>
                        <a:spcAft>
                          <a:spcPts val="0"/>
                        </a:spcAft>
                        <a:buNone/>
                      </a:pPr>
                      <a:r>
                        <a:rPr lang="en-GB" sz="1200"/>
                        <a:t>GP </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77%</a:t>
                      </a:r>
                      <a:r>
                        <a:rPr lang="en-GB" sz="1200">
                          <a:solidFill>
                            <a:schemeClr val="dk1"/>
                          </a:solidFill>
                        </a:rPr>
                        <a:t> (434)</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73%</a:t>
                      </a:r>
                      <a:r>
                        <a:rPr lang="en-GB" sz="1200">
                          <a:solidFill>
                            <a:schemeClr val="dk1"/>
                          </a:solidFill>
                        </a:rPr>
                        <a:t> (220)</a:t>
                      </a:r>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r>
              <a:tr h="315050">
                <a:tc>
                  <a:txBody>
                    <a:bodyPr/>
                    <a:lstStyle/>
                    <a:p>
                      <a:pPr indent="0" lvl="0" marL="0" marR="0" rtl="0" algn="l">
                        <a:spcBef>
                          <a:spcPts val="0"/>
                        </a:spcBef>
                        <a:spcAft>
                          <a:spcPts val="0"/>
                        </a:spcAft>
                        <a:buNone/>
                      </a:pPr>
                      <a:r>
                        <a:rPr lang="en-GB" sz="1200"/>
                        <a:t>Hospital</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73%</a:t>
                      </a:r>
                      <a:r>
                        <a:rPr lang="en-GB" sz="1200">
                          <a:solidFill>
                            <a:schemeClr val="dk1"/>
                          </a:solidFill>
                        </a:rPr>
                        <a:t> (196)</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76%</a:t>
                      </a:r>
                      <a:r>
                        <a:rPr lang="en-GB" sz="1200">
                          <a:solidFill>
                            <a:schemeClr val="dk1"/>
                          </a:solidFill>
                        </a:rPr>
                        <a:t> (151)</a:t>
                      </a:r>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r>
              <a:tr h="315050">
                <a:tc>
                  <a:txBody>
                    <a:bodyPr/>
                    <a:lstStyle/>
                    <a:p>
                      <a:pPr indent="0" lvl="0" marL="0" marR="0" rtl="0" algn="l">
                        <a:spcBef>
                          <a:spcPts val="0"/>
                        </a:spcBef>
                        <a:spcAft>
                          <a:spcPts val="0"/>
                        </a:spcAft>
                        <a:buNone/>
                      </a:pPr>
                      <a:r>
                        <a:rPr lang="en-GB" sz="1200"/>
                        <a:t>Pharmacy</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93%</a:t>
                      </a:r>
                      <a:r>
                        <a:rPr lang="en-GB" sz="1200">
                          <a:solidFill>
                            <a:schemeClr val="dk1"/>
                          </a:solidFill>
                        </a:rPr>
                        <a:t> (202)</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89%</a:t>
                      </a:r>
                      <a:r>
                        <a:rPr lang="en-GB" sz="1200">
                          <a:solidFill>
                            <a:schemeClr val="dk1"/>
                          </a:solidFill>
                        </a:rPr>
                        <a:t> (139)</a:t>
                      </a:r>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r>
              <a:tr h="315050">
                <a:tc>
                  <a:txBody>
                    <a:bodyPr/>
                    <a:lstStyle/>
                    <a:p>
                      <a:pPr indent="0" lvl="0" marL="0" marR="0" rtl="0" algn="l">
                        <a:lnSpc>
                          <a:spcPct val="100000"/>
                        </a:lnSpc>
                        <a:spcBef>
                          <a:spcPts val="0"/>
                        </a:spcBef>
                        <a:spcAft>
                          <a:spcPts val="0"/>
                        </a:spcAft>
                        <a:buClr>
                          <a:schemeClr val="dk1"/>
                        </a:buClr>
                        <a:buSzPts val="1200"/>
                        <a:buFont typeface="Poppins Light"/>
                        <a:buNone/>
                      </a:pPr>
                      <a:r>
                        <a:rPr lang="en-GB" sz="1200"/>
                        <a:t>Dentist</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87%</a:t>
                      </a:r>
                      <a:r>
                        <a:rPr lang="en-GB" sz="1200">
                          <a:solidFill>
                            <a:schemeClr val="dk1"/>
                          </a:solidFill>
                        </a:rPr>
                        <a:t> (65)</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87%</a:t>
                      </a:r>
                      <a:r>
                        <a:rPr lang="en-GB" sz="1200">
                          <a:solidFill>
                            <a:schemeClr val="dk1"/>
                          </a:solidFill>
                        </a:rPr>
                        <a:t> (53)</a:t>
                      </a:r>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r>
              <a:tr h="315050">
                <a:tc>
                  <a:txBody>
                    <a:bodyPr/>
                    <a:lstStyle/>
                    <a:p>
                      <a:pPr indent="0" lvl="0" marL="0" marR="0" rtl="0" algn="l">
                        <a:spcBef>
                          <a:spcPts val="0"/>
                        </a:spcBef>
                        <a:spcAft>
                          <a:spcPts val="0"/>
                        </a:spcAft>
                        <a:buNone/>
                      </a:pPr>
                      <a:r>
                        <a:rPr lang="en-GB" sz="1200"/>
                        <a:t>Emergency</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74%</a:t>
                      </a:r>
                      <a:r>
                        <a:rPr lang="en-GB" sz="1200">
                          <a:solidFill>
                            <a:schemeClr val="dk1"/>
                          </a:solidFill>
                        </a:rPr>
                        <a:t> (32)</a:t>
                      </a:r>
                      <a:endParaRPr/>
                    </a:p>
                  </a:txBody>
                  <a:tcPr marT="45725" marB="45725" marR="91450" marL="91450"/>
                </a:tc>
                <a:tc>
                  <a:txBody>
                    <a:bodyPr/>
                    <a:lstStyle/>
                    <a:p>
                      <a:pPr indent="0" lvl="0" marL="0" marR="0" rtl="0" algn="ctr">
                        <a:spcBef>
                          <a:spcPts val="0"/>
                        </a:spcBef>
                        <a:spcAft>
                          <a:spcPts val="0"/>
                        </a:spcAft>
                        <a:buNone/>
                      </a:pPr>
                      <a:r>
                        <a:rPr b="1" lang="en-GB" sz="1200">
                          <a:solidFill>
                            <a:schemeClr val="dk1"/>
                          </a:solidFill>
                        </a:rPr>
                        <a:t>65%</a:t>
                      </a:r>
                      <a:r>
                        <a:rPr lang="en-GB" sz="1200">
                          <a:solidFill>
                            <a:schemeClr val="dk1"/>
                          </a:solidFill>
                        </a:rPr>
                        <a:t> (11)</a:t>
                      </a:r>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1200">
                        <a:solidFill>
                          <a:schemeClr val="dk1"/>
                        </a:solidFill>
                      </a:endParaRPr>
                    </a:p>
                  </a:txBody>
                  <a:tcPr marT="45725" marB="45725" marR="91450" marL="91450"/>
                </a:tc>
              </a:tr>
              <a:tr h="315050">
                <a:tc>
                  <a:txBody>
                    <a:bodyPr/>
                    <a:lstStyle/>
                    <a:p>
                      <a:pPr indent="0" lvl="0" marL="0" marR="0" rtl="0" algn="l">
                        <a:spcBef>
                          <a:spcPts val="0"/>
                        </a:spcBef>
                        <a:spcAft>
                          <a:spcPts val="0"/>
                        </a:spcAft>
                        <a:buNone/>
                      </a:pPr>
                      <a:r>
                        <a:rPr lang="en-GB" sz="1200"/>
                        <a:t>Opticians</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96% </a:t>
                      </a:r>
                      <a:r>
                        <a:rPr b="0" lang="en-GB" sz="1200">
                          <a:solidFill>
                            <a:srgbClr val="004C6B"/>
                          </a:solidFill>
                        </a:rPr>
                        <a:t>(22)</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93%</a:t>
                      </a:r>
                      <a:r>
                        <a:rPr b="0" lang="en-GB" sz="1200">
                          <a:solidFill>
                            <a:srgbClr val="004C6B"/>
                          </a:solidFill>
                        </a:rPr>
                        <a:t> (14)</a:t>
                      </a:r>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r>
              <a:tr h="315050">
                <a:tc>
                  <a:txBody>
                    <a:bodyPr/>
                    <a:lstStyle/>
                    <a:p>
                      <a:pPr indent="0" lvl="0" marL="0" marR="0" rtl="0" algn="l">
                        <a:spcBef>
                          <a:spcPts val="0"/>
                        </a:spcBef>
                        <a:spcAft>
                          <a:spcPts val="0"/>
                        </a:spcAft>
                        <a:buNone/>
                      </a:pPr>
                      <a:r>
                        <a:rPr lang="en-GB" sz="1200"/>
                        <a:t>Community</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67%</a:t>
                      </a:r>
                      <a:r>
                        <a:rPr b="0" lang="en-GB" sz="1200">
                          <a:solidFill>
                            <a:srgbClr val="004C6B"/>
                          </a:solidFill>
                        </a:rPr>
                        <a:t> (6)</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80%</a:t>
                      </a:r>
                      <a:r>
                        <a:rPr b="0" lang="en-GB" sz="1200">
                          <a:solidFill>
                            <a:srgbClr val="004C6B"/>
                          </a:solidFill>
                        </a:rPr>
                        <a:t> (8)</a:t>
                      </a:r>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r>
              <a:tr h="315050">
                <a:tc>
                  <a:txBody>
                    <a:bodyPr/>
                    <a:lstStyle/>
                    <a:p>
                      <a:pPr indent="0" lvl="0" marL="0" marR="0" rtl="0" algn="l">
                        <a:spcBef>
                          <a:spcPts val="0"/>
                        </a:spcBef>
                        <a:spcAft>
                          <a:spcPts val="0"/>
                        </a:spcAft>
                        <a:buNone/>
                      </a:pPr>
                      <a:r>
                        <a:rPr lang="en-GB" sz="1200"/>
                        <a:t>Mental Health</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57%</a:t>
                      </a:r>
                      <a:r>
                        <a:rPr b="0" lang="en-GB" sz="1200">
                          <a:solidFill>
                            <a:srgbClr val="004C6B"/>
                          </a:solidFill>
                        </a:rPr>
                        <a:t> (4)</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100%</a:t>
                      </a:r>
                      <a:r>
                        <a:rPr b="0" lang="en-GB" sz="1200">
                          <a:solidFill>
                            <a:srgbClr val="004C6B"/>
                          </a:solidFill>
                        </a:rPr>
                        <a:t> (3)</a:t>
                      </a:r>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r>
              <a:tr h="315050">
                <a:tc>
                  <a:txBody>
                    <a:bodyPr/>
                    <a:lstStyle/>
                    <a:p>
                      <a:pPr indent="0" lvl="0" marL="0" marR="0" rtl="0" algn="l">
                        <a:spcBef>
                          <a:spcPts val="0"/>
                        </a:spcBef>
                        <a:spcAft>
                          <a:spcPts val="0"/>
                        </a:spcAft>
                        <a:buNone/>
                      </a:pPr>
                      <a:r>
                        <a:rPr lang="en-GB" sz="1200"/>
                        <a:t>Other</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0%</a:t>
                      </a:r>
                      <a:r>
                        <a:rPr b="0" lang="en-GB" sz="1200">
                          <a:solidFill>
                            <a:srgbClr val="004C6B"/>
                          </a:solidFill>
                        </a:rPr>
                        <a:t> (0)</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100%</a:t>
                      </a:r>
                      <a:r>
                        <a:rPr b="0" lang="en-GB" sz="1200">
                          <a:solidFill>
                            <a:srgbClr val="004C6B"/>
                          </a:solidFill>
                        </a:rPr>
                        <a:t> (1)</a:t>
                      </a:r>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r>
              <a:tr h="315050">
                <a:tc>
                  <a:txBody>
                    <a:bodyPr/>
                    <a:lstStyle/>
                    <a:p>
                      <a:pPr indent="0" lvl="0" marL="0" marR="0" rtl="0" algn="l">
                        <a:spcBef>
                          <a:spcPts val="0"/>
                        </a:spcBef>
                        <a:spcAft>
                          <a:spcPts val="0"/>
                        </a:spcAft>
                        <a:buNone/>
                      </a:pPr>
                      <a:r>
                        <a:rPr lang="en-GB" sz="1200"/>
                        <a:t>Social Care</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25% </a:t>
                      </a:r>
                      <a:r>
                        <a:rPr b="0" lang="en-GB" sz="1200">
                          <a:solidFill>
                            <a:srgbClr val="004C6B"/>
                          </a:solidFill>
                        </a:rPr>
                        <a:t>(1)</a:t>
                      </a:r>
                      <a:endParaRPr/>
                    </a:p>
                  </a:txBody>
                  <a:tcPr marT="45725" marB="45725" marR="91450" marL="91450"/>
                </a:tc>
                <a:tc>
                  <a:txBody>
                    <a:bodyPr/>
                    <a:lstStyle/>
                    <a:p>
                      <a:pPr indent="0" lvl="0" marL="0" marR="0" rtl="0" algn="ctr">
                        <a:spcBef>
                          <a:spcPts val="0"/>
                        </a:spcBef>
                        <a:spcAft>
                          <a:spcPts val="0"/>
                        </a:spcAft>
                        <a:buNone/>
                      </a:pPr>
                      <a:r>
                        <a:rPr b="1" lang="en-GB" sz="1200">
                          <a:solidFill>
                            <a:srgbClr val="004C6B"/>
                          </a:solidFill>
                        </a:rPr>
                        <a:t>100% </a:t>
                      </a:r>
                      <a:r>
                        <a:rPr b="0" lang="en-GB" sz="1200">
                          <a:solidFill>
                            <a:srgbClr val="004C6B"/>
                          </a:solidFill>
                        </a:rPr>
                        <a:t>(1)</a:t>
                      </a:r>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c>
                  <a:txBody>
                    <a:bodyPr/>
                    <a:lstStyle/>
                    <a:p>
                      <a:pPr indent="0" lvl="0" marL="0" marR="0" rtl="0" algn="ctr">
                        <a:spcBef>
                          <a:spcPts val="0"/>
                        </a:spcBef>
                        <a:spcAft>
                          <a:spcPts val="0"/>
                        </a:spcAft>
                        <a:buNone/>
                      </a:pPr>
                      <a:r>
                        <a:t/>
                      </a:r>
                      <a:endParaRPr b="1" sz="1200">
                        <a:solidFill>
                          <a:srgbClr val="004C6B"/>
                        </a:solidFill>
                      </a:endParaRPr>
                    </a:p>
                  </a:txBody>
                  <a:tcPr marT="45725" marB="45725" marR="91450" marL="91450"/>
                </a:tc>
              </a:tr>
            </a:tbl>
          </a:graphicData>
        </a:graphic>
      </p:graphicFrame>
      <p:sp>
        <p:nvSpPr>
          <p:cNvPr id="470" name="Google Shape;470;p7"/>
          <p:cNvSpPr txBox="1"/>
          <p:nvPr/>
        </p:nvSpPr>
        <p:spPr>
          <a:xfrm>
            <a:off x="353977" y="2094166"/>
            <a:ext cx="559530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4C6B"/>
              </a:buClr>
              <a:buSzPts val="1600"/>
              <a:buFont typeface="Poppins"/>
              <a:buNone/>
            </a:pPr>
            <a:r>
              <a:rPr b="1" i="0" lang="en-GB" sz="1600" u="none" cap="none" strike="noStrike">
                <a:solidFill>
                  <a:srgbClr val="004C6B"/>
                </a:solidFill>
                <a:latin typeface="Poppins"/>
                <a:ea typeface="Poppins"/>
                <a:cs typeface="Poppins"/>
                <a:sym typeface="Poppins"/>
              </a:rPr>
              <a:t>Percentage of positive reviews for each service type</a:t>
            </a:r>
            <a:endParaRPr/>
          </a:p>
        </p:txBody>
      </p:sp>
      <p:sp>
        <p:nvSpPr>
          <p:cNvPr id="471" name="Google Shape;471;p7"/>
          <p:cNvSpPr txBox="1"/>
          <p:nvPr/>
        </p:nvSpPr>
        <p:spPr>
          <a:xfrm>
            <a:off x="484891" y="6549004"/>
            <a:ext cx="5915761" cy="26468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Poppins"/>
                <a:ea typeface="Poppins"/>
                <a:cs typeface="Poppins"/>
                <a:sym typeface="Poppins"/>
              </a:rPr>
              <a:t>What does this tell us?</a:t>
            </a:r>
            <a:endParaRPr/>
          </a:p>
          <a:p>
            <a:pPr indent="0" lvl="0" marL="0" marR="0" rtl="0" algn="l">
              <a:spcBef>
                <a:spcPts val="0"/>
              </a:spcBef>
              <a:spcAft>
                <a:spcPts val="0"/>
              </a:spcAft>
              <a:buNone/>
            </a:pPr>
            <a:r>
              <a:t/>
            </a:r>
            <a:endParaRPr sz="1800">
              <a:solidFill>
                <a:schemeClr val="dk1"/>
              </a:solidFill>
              <a:latin typeface="Poppins Light"/>
              <a:ea typeface="Poppins Light"/>
              <a:cs typeface="Poppins Light"/>
              <a:sym typeface="Poppins Light"/>
            </a:endParaRPr>
          </a:p>
          <a:p>
            <a:pPr indent="-285750" lvl="0" marL="285750" marR="0" rtl="0" algn="l">
              <a:spcBef>
                <a:spcPts val="0"/>
              </a:spcBef>
              <a:spcAft>
                <a:spcPts val="0"/>
              </a:spcAft>
              <a:buClr>
                <a:schemeClr val="dk1"/>
              </a:buClr>
              <a:buSzPts val="1200"/>
              <a:buFont typeface="Arial"/>
              <a:buChar char="•"/>
            </a:pPr>
            <a:r>
              <a:rPr lang="en-GB" sz="1200">
                <a:solidFill>
                  <a:schemeClr val="dk1"/>
                </a:solidFill>
                <a:latin typeface="Poppins Light"/>
                <a:ea typeface="Poppins Light"/>
                <a:cs typeface="Poppins Light"/>
                <a:sym typeface="Poppins Light"/>
              </a:rPr>
              <a:t>The percentage of people sharing positive feedback about GPs decreased by 4% in Q2 compared to Q1. </a:t>
            </a:r>
            <a:br>
              <a:rPr lang="en-GB" sz="1200">
                <a:solidFill>
                  <a:schemeClr val="dk1"/>
                </a:solidFill>
                <a:highlight>
                  <a:srgbClr val="FFFF00"/>
                </a:highlight>
                <a:latin typeface="Poppins Light"/>
                <a:ea typeface="Poppins Light"/>
                <a:cs typeface="Poppins Light"/>
                <a:sym typeface="Poppins Light"/>
              </a:rPr>
            </a:br>
            <a:endParaRPr sz="1200">
              <a:solidFill>
                <a:schemeClr val="dk1"/>
              </a:solidFill>
              <a:highlight>
                <a:srgbClr val="FFFF00"/>
              </a:highlight>
              <a:latin typeface="Poppins Light"/>
              <a:ea typeface="Poppins Light"/>
              <a:cs typeface="Poppins Light"/>
              <a:sym typeface="Poppins Light"/>
            </a:endParaRPr>
          </a:p>
          <a:p>
            <a:pPr indent="-285750" lvl="0" marL="285750" marR="0" rtl="0" algn="l">
              <a:spcBef>
                <a:spcPts val="0"/>
              </a:spcBef>
              <a:spcAft>
                <a:spcPts val="0"/>
              </a:spcAft>
              <a:buClr>
                <a:schemeClr val="dk1"/>
              </a:buClr>
              <a:buSzPts val="1200"/>
              <a:buFont typeface="Arial"/>
              <a:buChar char="•"/>
            </a:pPr>
            <a:r>
              <a:rPr lang="en-GB" sz="1200">
                <a:solidFill>
                  <a:schemeClr val="dk1"/>
                </a:solidFill>
                <a:latin typeface="Poppins Light"/>
                <a:ea typeface="Poppins Light"/>
                <a:cs typeface="Poppins Light"/>
                <a:sym typeface="Poppins Light"/>
              </a:rPr>
              <a:t>Hospital services have seen an increase of 3% in positive feedback in this quarter.</a:t>
            </a:r>
            <a:br>
              <a:rPr lang="en-GB" sz="1200">
                <a:solidFill>
                  <a:schemeClr val="dk1"/>
                </a:solidFill>
                <a:highlight>
                  <a:srgbClr val="FFFF00"/>
                </a:highlight>
                <a:latin typeface="Poppins Light"/>
                <a:ea typeface="Poppins Light"/>
                <a:cs typeface="Poppins Light"/>
                <a:sym typeface="Poppins Light"/>
              </a:rPr>
            </a:br>
            <a:endParaRPr sz="1200">
              <a:solidFill>
                <a:schemeClr val="dk1"/>
              </a:solidFill>
              <a:highlight>
                <a:srgbClr val="FFFF00"/>
              </a:highlight>
              <a:latin typeface="Poppins Light"/>
              <a:ea typeface="Poppins Light"/>
              <a:cs typeface="Poppins Light"/>
              <a:sym typeface="Poppins Light"/>
            </a:endParaRPr>
          </a:p>
          <a:p>
            <a:pPr indent="-285750" lvl="0" marL="285750" marR="0" rtl="0" algn="l">
              <a:spcBef>
                <a:spcPts val="0"/>
              </a:spcBef>
              <a:spcAft>
                <a:spcPts val="0"/>
              </a:spcAft>
              <a:buClr>
                <a:schemeClr val="dk1"/>
              </a:buClr>
              <a:buSzPts val="1200"/>
              <a:buFont typeface="Arial"/>
              <a:buChar char="•"/>
            </a:pPr>
            <a:r>
              <a:rPr lang="en-GB" sz="1200">
                <a:solidFill>
                  <a:schemeClr val="dk1"/>
                </a:solidFill>
                <a:latin typeface="Poppins Light"/>
                <a:ea typeface="Poppins Light"/>
                <a:cs typeface="Poppins Light"/>
                <a:sym typeface="Poppins Light"/>
              </a:rPr>
              <a:t>Positive experiences of Pharmacy services have decreased in Q2 compared to Q1 by 4%.</a:t>
            </a:r>
            <a:endParaRPr/>
          </a:p>
          <a:p>
            <a:pPr indent="-209550" lvl="0" marL="285750" marR="0" rtl="0" algn="l">
              <a:spcBef>
                <a:spcPts val="0"/>
              </a:spcBef>
              <a:spcAft>
                <a:spcPts val="0"/>
              </a:spcAft>
              <a:buClr>
                <a:schemeClr val="dk1"/>
              </a:buClr>
              <a:buSzPts val="1200"/>
              <a:buFont typeface="Arial"/>
              <a:buNone/>
            </a:pPr>
            <a:r>
              <a:t/>
            </a:r>
            <a:endParaRPr sz="1200">
              <a:solidFill>
                <a:schemeClr val="dk1"/>
              </a:solidFill>
              <a:highlight>
                <a:srgbClr val="FFFF00"/>
              </a:highlight>
              <a:latin typeface="Poppins Light"/>
              <a:ea typeface="Poppins Light"/>
              <a:cs typeface="Poppins Light"/>
              <a:sym typeface="Poppins Light"/>
            </a:endParaRPr>
          </a:p>
          <a:p>
            <a:pPr indent="-285750" lvl="0" marL="285750" marR="0" rtl="0" algn="l">
              <a:spcBef>
                <a:spcPts val="0"/>
              </a:spcBef>
              <a:spcAft>
                <a:spcPts val="0"/>
              </a:spcAft>
              <a:buClr>
                <a:schemeClr val="dk1"/>
              </a:buClr>
              <a:buSzPts val="1200"/>
              <a:buFont typeface="Arial"/>
              <a:buChar char="•"/>
            </a:pPr>
            <a:r>
              <a:rPr lang="en-GB" sz="1200">
                <a:solidFill>
                  <a:schemeClr val="dk1"/>
                </a:solidFill>
                <a:latin typeface="Poppins Light"/>
                <a:ea typeface="Poppins Light"/>
                <a:cs typeface="Poppins Light"/>
                <a:sym typeface="Poppins Light"/>
              </a:rPr>
              <a:t>Positive experiences of Dental services have remained the same in both Q2 and Q1.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descr="Two women sitting at a table&#10;&#10;Description automatically generated" id="476" name="Google Shape;476;p8"/>
          <p:cNvPicPr preferRelativeResize="0"/>
          <p:nvPr/>
        </p:nvPicPr>
        <p:blipFill rotWithShape="1">
          <a:blip r:embed="rId3">
            <a:alphaModFix/>
          </a:blip>
          <a:srcRect b="10811" l="15814" r="15815" t="0"/>
          <a:stretch/>
        </p:blipFill>
        <p:spPr>
          <a:xfrm>
            <a:off x="1" y="2504729"/>
            <a:ext cx="6858000" cy="7442346"/>
          </a:xfrm>
          <a:prstGeom prst="rect">
            <a:avLst/>
          </a:prstGeom>
          <a:noFill/>
          <a:ln>
            <a:noFill/>
          </a:ln>
        </p:spPr>
      </p:pic>
      <p:pic>
        <p:nvPicPr>
          <p:cNvPr descr="P8 Background shape.png" id="477" name="Google Shape;477;p8"/>
          <p:cNvPicPr preferRelativeResize="0"/>
          <p:nvPr/>
        </p:nvPicPr>
        <p:blipFill rotWithShape="1">
          <a:blip r:embed="rId4">
            <a:alphaModFix/>
          </a:blip>
          <a:srcRect b="42314" l="0" r="0" t="0"/>
          <a:stretch/>
        </p:blipFill>
        <p:spPr>
          <a:xfrm>
            <a:off x="0" y="0"/>
            <a:ext cx="6858000" cy="5595942"/>
          </a:xfrm>
          <a:prstGeom prst="rect">
            <a:avLst/>
          </a:prstGeom>
          <a:noFill/>
          <a:ln>
            <a:noFill/>
          </a:ln>
        </p:spPr>
      </p:pic>
      <p:sp>
        <p:nvSpPr>
          <p:cNvPr id="478" name="Google Shape;478;p8"/>
          <p:cNvSpPr txBox="1"/>
          <p:nvPr>
            <p:ph idx="12" type="sldNum"/>
          </p:nvPr>
        </p:nvSpPr>
        <p:spPr>
          <a:xfrm>
            <a:off x="5857892" y="9379346"/>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479" name="Google Shape;479;p8"/>
          <p:cNvSpPr txBox="1"/>
          <p:nvPr>
            <p:ph idx="1" type="body"/>
          </p:nvPr>
        </p:nvSpPr>
        <p:spPr>
          <a:xfrm>
            <a:off x="426651" y="1013032"/>
            <a:ext cx="6072187" cy="928688"/>
          </a:xfrm>
          <a:prstGeom prst="rect">
            <a:avLst/>
          </a:prstGeom>
          <a:noFill/>
          <a:ln>
            <a:noFill/>
          </a:ln>
        </p:spPr>
        <p:txBody>
          <a:bodyPr anchorCtr="0" anchor="t" bIns="0" lIns="0" spcFirstLastPara="1" rIns="0" wrap="square" tIns="0">
            <a:noAutofit/>
          </a:bodyPr>
          <a:lstStyle/>
          <a:p>
            <a:pPr indent="0" lvl="0" marL="0" rtl="0" algn="l">
              <a:lnSpc>
                <a:spcPct val="109375"/>
              </a:lnSpc>
              <a:spcBef>
                <a:spcPts val="0"/>
              </a:spcBef>
              <a:spcAft>
                <a:spcPts val="0"/>
              </a:spcAft>
              <a:buClr>
                <a:schemeClr val="lt1"/>
              </a:buClr>
              <a:buSzPts val="3200"/>
              <a:buNone/>
            </a:pPr>
            <a:r>
              <a:rPr lang="en-GB"/>
              <a:t>Experiences of GP Services</a:t>
            </a:r>
            <a:endParaRPr/>
          </a:p>
          <a:p>
            <a:pPr indent="0" lvl="0" marL="0" rtl="0" algn="l">
              <a:lnSpc>
                <a:spcPct val="109375"/>
              </a:lnSpc>
              <a:spcBef>
                <a:spcPts val="0"/>
              </a:spcBef>
              <a:spcAft>
                <a:spcPts val="0"/>
              </a:spcAft>
              <a:buClr>
                <a:schemeClr val="lt1"/>
              </a:buClr>
              <a:buSzPts val="3200"/>
              <a:buNone/>
            </a:pPr>
            <a:r>
              <a:t/>
            </a:r>
            <a:endParaRPr/>
          </a:p>
        </p:txBody>
      </p:sp>
      <p:cxnSp>
        <p:nvCxnSpPr>
          <p:cNvPr id="480" name="Google Shape;480;p8"/>
          <p:cNvCxnSpPr/>
          <p:nvPr/>
        </p:nvCxnSpPr>
        <p:spPr>
          <a:xfrm>
            <a:off x="419078" y="704817"/>
            <a:ext cx="6012000" cy="0"/>
          </a:xfrm>
          <a:prstGeom prst="straightConnector1">
            <a:avLst/>
          </a:prstGeom>
          <a:noFill/>
          <a:ln cap="flat" cmpd="sng" w="9525">
            <a:solidFill>
              <a:schemeClr val="lt2"/>
            </a:solidFill>
            <a:prstDash val="solid"/>
            <a:round/>
            <a:headEnd len="sm" w="sm" type="none"/>
            <a:tailEnd len="sm" w="sm" type="none"/>
          </a:ln>
        </p:spPr>
      </p:cxnSp>
      <p:sp>
        <p:nvSpPr>
          <p:cNvPr id="481" name="Google Shape;481;p8"/>
          <p:cNvSpPr txBox="1"/>
          <p:nvPr/>
        </p:nvSpPr>
        <p:spPr>
          <a:xfrm>
            <a:off x="5878807" y="344528"/>
            <a:ext cx="581000" cy="360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fld id="{00000000-1234-1234-1234-123412341234}" type="slidenum">
              <a:rPr b="1" lang="en-GB" sz="2200">
                <a:solidFill>
                  <a:schemeClr val="lt1"/>
                </a:solidFill>
                <a:latin typeface="Poppins Light"/>
                <a:ea typeface="Poppins Light"/>
                <a:cs typeface="Poppins Light"/>
                <a:sym typeface="Poppins Light"/>
              </a:rPr>
              <a:t>‹#›</a:t>
            </a:fld>
            <a:endParaRPr b="1" sz="2200">
              <a:solidFill>
                <a:schemeClr val="lt1"/>
              </a:solidFill>
              <a:latin typeface="Poppins Light"/>
              <a:ea typeface="Poppins Light"/>
              <a:cs typeface="Poppins Light"/>
              <a:sym typeface="Poppi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5" name="Shape 485"/>
        <p:cNvGrpSpPr/>
        <p:nvPr/>
      </p:nvGrpSpPr>
      <p:grpSpPr>
        <a:xfrm>
          <a:off x="0" y="0"/>
          <a:ext cx="0" cy="0"/>
          <a:chOff x="0" y="0"/>
          <a:chExt cx="0" cy="0"/>
        </a:xfrm>
      </p:grpSpPr>
      <p:sp>
        <p:nvSpPr>
          <p:cNvPr id="486" name="Google Shape;486;p9"/>
          <p:cNvSpPr txBox="1"/>
          <p:nvPr>
            <p:ph idx="12" type="sldNum"/>
          </p:nvPr>
        </p:nvSpPr>
        <p:spPr>
          <a:xfrm>
            <a:off x="5864744" y="339081"/>
            <a:ext cx="581000" cy="360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solidFill>
                  <a:schemeClr val="lt1"/>
                </a:solidFill>
              </a:rPr>
              <a:t>‹#›</a:t>
            </a:fld>
            <a:endParaRPr>
              <a:solidFill>
                <a:schemeClr val="lt1"/>
              </a:solidFill>
            </a:endParaRPr>
          </a:p>
        </p:txBody>
      </p:sp>
      <p:sp>
        <p:nvSpPr>
          <p:cNvPr id="487" name="Google Shape;487;p9"/>
          <p:cNvSpPr txBox="1"/>
          <p:nvPr/>
        </p:nvSpPr>
        <p:spPr>
          <a:xfrm>
            <a:off x="476672" y="848544"/>
            <a:ext cx="59622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lt1"/>
                </a:solidFill>
                <a:latin typeface="Poppins Light"/>
                <a:ea typeface="Poppins Light"/>
                <a:cs typeface="Poppins Light"/>
                <a:sym typeface="Poppins Light"/>
              </a:rPr>
              <a:t>What people told us about GP Services</a:t>
            </a:r>
            <a:endParaRPr/>
          </a:p>
        </p:txBody>
      </p:sp>
      <p:sp>
        <p:nvSpPr>
          <p:cNvPr id="488" name="Google Shape;488;p9"/>
          <p:cNvSpPr/>
          <p:nvPr/>
        </p:nvSpPr>
        <p:spPr>
          <a:xfrm>
            <a:off x="476671" y="2000672"/>
            <a:ext cx="2520279" cy="1512167"/>
          </a:xfrm>
          <a:prstGeom prst="wedgeRoundRectCallout">
            <a:avLst>
              <a:gd fmla="val -20833" name="adj1"/>
              <a:gd fmla="val 62500" name="adj2"/>
              <a:gd fmla="val 0" name="adj3"/>
            </a:avLst>
          </a:prstGeom>
          <a:solidFill>
            <a:schemeClr val="lt1"/>
          </a:solidFill>
          <a:ln cap="flat" cmpd="sng" w="25400">
            <a:solidFill>
              <a:srgbClr val="9AC4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Poppins Light"/>
                <a:ea typeface="Poppins Light"/>
                <a:cs typeface="Poppins Light"/>
                <a:sym typeface="Poppins Light"/>
              </a:rPr>
              <a:t>“They are very pro-active. Asking me questions about my health and advised me to get in touch with him as soon as possible if something happens.”</a:t>
            </a:r>
            <a:endParaRPr/>
          </a:p>
        </p:txBody>
      </p:sp>
      <p:sp>
        <p:nvSpPr>
          <p:cNvPr id="489" name="Google Shape;489;p9"/>
          <p:cNvSpPr/>
          <p:nvPr/>
        </p:nvSpPr>
        <p:spPr>
          <a:xfrm>
            <a:off x="3720708" y="2023196"/>
            <a:ext cx="2228572" cy="1077218"/>
          </a:xfrm>
          <a:prstGeom prst="wedgeRoundRectCallout">
            <a:avLst>
              <a:gd fmla="val -20833" name="adj1"/>
              <a:gd fmla="val 62500" name="adj2"/>
              <a:gd fmla="val 0" name="adj3"/>
            </a:avLst>
          </a:prstGeom>
          <a:solidFill>
            <a:schemeClr val="lt1"/>
          </a:solidFill>
          <a:ln cap="flat" cmpd="sng" w="25400">
            <a:solidFill>
              <a:srgbClr val="D83C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Poppins Light"/>
                <a:ea typeface="Poppins Light"/>
                <a:cs typeface="Poppins Light"/>
                <a:sym typeface="Poppins Light"/>
              </a:rPr>
              <a:t>“GP appointments are very difficult to get.”</a:t>
            </a:r>
            <a:endParaRPr/>
          </a:p>
        </p:txBody>
      </p:sp>
      <p:sp>
        <p:nvSpPr>
          <p:cNvPr id="490" name="Google Shape;490;p9"/>
          <p:cNvSpPr/>
          <p:nvPr/>
        </p:nvSpPr>
        <p:spPr>
          <a:xfrm>
            <a:off x="494821" y="4067722"/>
            <a:ext cx="2232248" cy="1164678"/>
          </a:xfrm>
          <a:prstGeom prst="wedgeRoundRectCallout">
            <a:avLst>
              <a:gd fmla="val -20833" name="adj1"/>
              <a:gd fmla="val 62500" name="adj2"/>
              <a:gd fmla="val 0" name="adj3"/>
            </a:avLst>
          </a:prstGeom>
          <a:solidFill>
            <a:schemeClr val="lt1"/>
          </a:solidFill>
          <a:ln cap="flat" cmpd="sng" w="25400">
            <a:solidFill>
              <a:srgbClr val="9AC4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Poppins Light"/>
                <a:ea typeface="Poppins Light"/>
                <a:cs typeface="Poppins Light"/>
                <a:sym typeface="Poppins Light"/>
              </a:rPr>
              <a:t>“They are very responsive on the online system; it works decently in a satisfactory way.”</a:t>
            </a:r>
            <a:endParaRPr/>
          </a:p>
        </p:txBody>
      </p:sp>
      <p:sp>
        <p:nvSpPr>
          <p:cNvPr id="491" name="Google Shape;491;p9"/>
          <p:cNvSpPr/>
          <p:nvPr/>
        </p:nvSpPr>
        <p:spPr>
          <a:xfrm>
            <a:off x="3738911" y="3565226"/>
            <a:ext cx="2125833" cy="1387774"/>
          </a:xfrm>
          <a:prstGeom prst="wedgeRoundRectCallout">
            <a:avLst>
              <a:gd fmla="val -20833" name="adj1"/>
              <a:gd fmla="val 62500" name="adj2"/>
              <a:gd fmla="val 0" name="adj3"/>
            </a:avLst>
          </a:prstGeom>
          <a:solidFill>
            <a:schemeClr val="lt1"/>
          </a:solidFill>
          <a:ln cap="flat" cmpd="sng" w="25400">
            <a:solidFill>
              <a:srgbClr val="D83C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Poppins Light"/>
                <a:ea typeface="Poppins Light"/>
                <a:cs typeface="Poppins Light"/>
                <a:sym typeface="Poppins Light"/>
              </a:rPr>
              <a:t>“You can rarely see your doctor now. It takes 2-3 weeks to schedule the appointments. They put you on hold for a long time on the phone.”</a:t>
            </a:r>
            <a:endParaRPr/>
          </a:p>
        </p:txBody>
      </p:sp>
      <p:sp>
        <p:nvSpPr>
          <p:cNvPr id="492" name="Google Shape;492;p9"/>
          <p:cNvSpPr/>
          <p:nvPr/>
        </p:nvSpPr>
        <p:spPr>
          <a:xfrm>
            <a:off x="606268" y="5894092"/>
            <a:ext cx="2009353" cy="998140"/>
          </a:xfrm>
          <a:prstGeom prst="wedgeRoundRectCallout">
            <a:avLst>
              <a:gd fmla="val -20833" name="adj1"/>
              <a:gd fmla="val 62500" name="adj2"/>
              <a:gd fmla="val 0" name="adj3"/>
            </a:avLst>
          </a:prstGeom>
          <a:solidFill>
            <a:schemeClr val="lt1"/>
          </a:solidFill>
          <a:ln cap="flat" cmpd="sng" w="25400">
            <a:solidFill>
              <a:srgbClr val="9AC4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Poppins Light"/>
                <a:ea typeface="Poppins Light"/>
                <a:cs typeface="Poppins Light"/>
                <a:sym typeface="Poppins Light"/>
              </a:rPr>
              <a:t>“The quality of healthcare received is of a very high level.”</a:t>
            </a:r>
            <a:endParaRPr/>
          </a:p>
        </p:txBody>
      </p:sp>
      <p:sp>
        <p:nvSpPr>
          <p:cNvPr id="493" name="Google Shape;493;p9"/>
          <p:cNvSpPr/>
          <p:nvPr/>
        </p:nvSpPr>
        <p:spPr>
          <a:xfrm>
            <a:off x="3592603" y="5411745"/>
            <a:ext cx="2659129" cy="1929581"/>
          </a:xfrm>
          <a:prstGeom prst="wedgeRoundRectCallout">
            <a:avLst>
              <a:gd fmla="val -20833" name="adj1"/>
              <a:gd fmla="val 62500" name="adj2"/>
              <a:gd fmla="val 0" name="adj3"/>
            </a:avLst>
          </a:prstGeom>
          <a:solidFill>
            <a:schemeClr val="lt1"/>
          </a:solidFill>
          <a:ln cap="flat" cmpd="sng" w="25400">
            <a:solidFill>
              <a:srgbClr val="D83C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Poppins Light"/>
                <a:ea typeface="Poppins Light"/>
                <a:cs typeface="Poppins Light"/>
                <a:sym typeface="Poppins Light"/>
              </a:rPr>
              <a:t>“It is difficult to get an appointment; you need to call them at 8:30 am, but when you call them, they say the doctor will call you back and only after the call will you know if you will be seen or not. The wait on the phone is long to get through.”</a:t>
            </a:r>
            <a:endParaRPr/>
          </a:p>
        </p:txBody>
      </p:sp>
      <p:sp>
        <p:nvSpPr>
          <p:cNvPr id="494" name="Google Shape;494;p9"/>
          <p:cNvSpPr/>
          <p:nvPr/>
        </p:nvSpPr>
        <p:spPr>
          <a:xfrm>
            <a:off x="422812" y="7472038"/>
            <a:ext cx="2376264" cy="1512167"/>
          </a:xfrm>
          <a:prstGeom prst="wedgeRoundRectCallout">
            <a:avLst>
              <a:gd fmla="val -20833" name="adj1"/>
              <a:gd fmla="val 62500" name="adj2"/>
              <a:gd fmla="val 0" name="adj3"/>
            </a:avLst>
          </a:prstGeom>
          <a:solidFill>
            <a:schemeClr val="lt1"/>
          </a:solidFill>
          <a:ln cap="flat" cmpd="sng" w="25400">
            <a:solidFill>
              <a:srgbClr val="9AC4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Poppins Light"/>
                <a:ea typeface="Poppins Light"/>
                <a:cs typeface="Poppins Light"/>
                <a:sym typeface="Poppins Light"/>
              </a:rPr>
              <a:t>“Very responsive when get in touch, got an call back immediately and complete everything in one day. The satff are friendly and professional.”</a:t>
            </a:r>
            <a:endParaRPr/>
          </a:p>
        </p:txBody>
      </p:sp>
      <p:sp>
        <p:nvSpPr>
          <p:cNvPr id="495" name="Google Shape;495;p9"/>
          <p:cNvSpPr/>
          <p:nvPr/>
        </p:nvSpPr>
        <p:spPr>
          <a:xfrm>
            <a:off x="3723638" y="7832847"/>
            <a:ext cx="2141106" cy="1224610"/>
          </a:xfrm>
          <a:prstGeom prst="wedgeRoundRectCallout">
            <a:avLst>
              <a:gd fmla="val -20833" name="adj1"/>
              <a:gd fmla="val 62500" name="adj2"/>
              <a:gd fmla="val 0" name="adj3"/>
            </a:avLst>
          </a:prstGeom>
          <a:solidFill>
            <a:schemeClr val="lt1"/>
          </a:solidFill>
          <a:ln cap="flat" cmpd="sng" w="25400">
            <a:solidFill>
              <a:srgbClr val="D83C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dk1"/>
                </a:solidFill>
                <a:latin typeface="Poppins Light"/>
                <a:ea typeface="Poppins Light"/>
                <a:cs typeface="Poppins Light"/>
                <a:sym typeface="Poppins Light"/>
              </a:rPr>
              <a:t>“The waiting time is up to an hour, and they don't really talk to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ealthwatch Theme">
  <a:themeElements>
    <a:clrScheme name="Healthwatch">
      <a:dk1>
        <a:srgbClr val="004C6B"/>
      </a:dk1>
      <a:lt1>
        <a:srgbClr val="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 master">
  <a:themeElements>
    <a:clrScheme name="Healthwatch">
      <a:dk1>
        <a:srgbClr val="000000"/>
      </a:dk1>
      <a:lt1>
        <a:srgbClr val="FFFFFF"/>
      </a:lt1>
      <a:dk2>
        <a:srgbClr val="000000"/>
      </a:dk2>
      <a:lt2>
        <a:srgbClr val="FFFFFF"/>
      </a:lt2>
      <a:accent1>
        <a:srgbClr val="E73E97"/>
      </a:accent1>
      <a:accent2>
        <a:srgbClr val="83BD00"/>
      </a:accent2>
      <a:accent3>
        <a:srgbClr val="7FCBEB"/>
      </a:accent3>
      <a:accent4>
        <a:srgbClr val="1FAE8A"/>
      </a:accent4>
      <a:accent5>
        <a:srgbClr val="F9B93E"/>
      </a:accent5>
      <a:accent6>
        <a:srgbClr val="004F6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Healthwatch Theme">
  <a:themeElements>
    <a:clrScheme name="Healthwatch">
      <a:dk1>
        <a:srgbClr val="004C6B"/>
      </a:dk1>
      <a:lt1>
        <a:srgbClr val="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2022-03-22T14:48:17Z</dcterms:created>
  <dc:creator>Corin Martin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Narrative Design</vt:lpwstr>
  </property>
  <property fmtid="{D5CDD505-2E9C-101B-9397-08002B2CF9AE}" pid="6" name="Project">
    <vt:lpwstr>Healthwatch</vt:lpwstr>
  </property>
  <property fmtid="{D5CDD505-2E9C-101B-9397-08002B2CF9AE}" pid="7" name="ContentTypeId">
    <vt:lpwstr>0x010100100F93B264E02C41A3977198389A3A11</vt:lpwstr>
  </property>
  <property fmtid="{D5CDD505-2E9C-101B-9397-08002B2CF9AE}" pid="8" name="MediaServiceImageTags">
    <vt:lpwstr/>
  </property>
</Properties>
</file>